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28"/>
  </p:notesMasterIdLst>
  <p:sldIdLst>
    <p:sldId id="256" r:id="rId3"/>
    <p:sldId id="308" r:id="rId4"/>
    <p:sldId id="258" r:id="rId5"/>
    <p:sldId id="261" r:id="rId6"/>
    <p:sldId id="259" r:id="rId7"/>
    <p:sldId id="260" r:id="rId8"/>
    <p:sldId id="300" r:id="rId9"/>
    <p:sldId id="301" r:id="rId10"/>
    <p:sldId id="302" r:id="rId11"/>
    <p:sldId id="275" r:id="rId12"/>
    <p:sldId id="262" r:id="rId13"/>
    <p:sldId id="303" r:id="rId14"/>
    <p:sldId id="264" r:id="rId15"/>
    <p:sldId id="304" r:id="rId16"/>
    <p:sldId id="305" r:id="rId17"/>
    <p:sldId id="309" r:id="rId18"/>
    <p:sldId id="310" r:id="rId19"/>
    <p:sldId id="311" r:id="rId20"/>
    <p:sldId id="312" r:id="rId21"/>
    <p:sldId id="313" r:id="rId22"/>
    <p:sldId id="306" r:id="rId23"/>
    <p:sldId id="263" r:id="rId24"/>
    <p:sldId id="307" r:id="rId25"/>
    <p:sldId id="265" r:id="rId26"/>
    <p:sldId id="299" r:id="rId27"/>
  </p:sldIdLst>
  <p:sldSz cx="9144000" cy="5143500" type="screen16x9"/>
  <p:notesSz cx="6858000" cy="9144000"/>
  <p:embeddedFontLst>
    <p:embeddedFont>
      <p:font typeface="ACADEMY ENGRAVED LET PLAIN:1.0" panose="02000000000000000000" pitchFamily="2" charset="0"/>
      <p:regular r:id="rId29"/>
    </p:embeddedFont>
    <p:embeddedFont>
      <p:font typeface="Bebas Neue" panose="020B0606020202050201" pitchFamily="34" charset="77"/>
      <p:regular r:id="rId30"/>
    </p:embeddedFont>
    <p:embeddedFont>
      <p:font typeface="Bitter" pitchFamily="2" charset="77"/>
      <p:regular r:id="rId31"/>
      <p:bold r:id="rId32"/>
      <p:italic r:id="rId33"/>
      <p:boldItalic r:id="rId34"/>
    </p:embeddedFont>
    <p:embeddedFont>
      <p:font typeface="Bitter Medium" pitchFamily="2" charset="77"/>
      <p:regular r:id="rId35"/>
      <p:bold r:id="rId36"/>
      <p:italic r:id="rId37"/>
      <p:boldItalic r:id="rId38"/>
    </p:embeddedFont>
    <p:embeddedFont>
      <p:font typeface="Inika" panose="02000000000000000000" pitchFamily="2" charset="77"/>
      <p:regular r:id="rId39"/>
      <p:bold r:id="rId40"/>
    </p:embeddedFont>
    <p:embeddedFont>
      <p:font typeface="Nunito" pitchFamily="2" charset="77"/>
      <p:regular r:id="rId41"/>
      <p:bold r:id="rId42"/>
      <p:italic r:id="rId43"/>
      <p:boldItalic r:id="rId44"/>
    </p:embeddedFont>
    <p:embeddedFont>
      <p:font typeface="Proxima Nova" panose="02000506030000020004" pitchFamily="2" charset="0"/>
      <p:regular r:id="rId45"/>
      <p:bold r:id="rId46"/>
      <p:italic r:id="rId47"/>
      <p:boldItalic r:id="rId48"/>
    </p:embeddedFont>
    <p:embeddedFont>
      <p:font typeface="Proxima Nova Semibold" panose="02000506030000020004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69C6420-4AF0-4797-A149-2623D0225106}">
  <a:tblStyle styleId="{569C6420-4AF0-4797-A149-2623D022510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01"/>
    <p:restoredTop sz="94694"/>
  </p:normalViewPr>
  <p:slideViewPr>
    <p:cSldViewPr snapToGrid="0">
      <p:cViewPr varScale="1">
        <p:scale>
          <a:sx n="161" d="100"/>
          <a:sy n="161" d="100"/>
        </p:scale>
        <p:origin x="3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1.fntdata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2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8.xml"/><Relationship Id="rId41" Type="http://schemas.openxmlformats.org/officeDocument/2006/relationships/font" Target="fonts/font13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bea7d0702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bea7d0702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a95368426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a953684262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a953684262_0_15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a953684262_0_15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2825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bea7d07021_0_24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bea7d07021_0_24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a953684262_0_15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a953684262_0_15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5738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bea7d07021_0_24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bea7d07021_0_24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6919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bea7d07021_0_24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bea7d07021_0_24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89788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bea7d07021_0_24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bea7d07021_0_24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52526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bea7d07021_0_24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bea7d07021_0_24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12508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bea7d07021_0_24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bea7d07021_0_24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4356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a953684262_0_15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a953684262_0_15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81807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bea7d07021_0_24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bea7d07021_0_24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33661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a953684262_0_15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a953684262_0_15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31618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b1c2217c3f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b1c2217c3f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b1c2217c3f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b1c2217c3f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0759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b1c5bc1518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b1c5bc1518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9" name="Google Shape;14279;gbea7d07021_0_24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0" name="Google Shape;14280;gbea7d07021_0_24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b1c2217c3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b1c2217c3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a953684262_0_15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a953684262_0_15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b1c2217c3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b1c2217c3f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b1c2217c3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b1c2217c3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a953684262_0_15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a953684262_0_15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7678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b1c2217c3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b1c2217c3f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2769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a953684262_0_15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a953684262_0_15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0852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2" y="1249511"/>
            <a:ext cx="9143813" cy="3893695"/>
            <a:chOff x="12" y="1249511"/>
            <a:chExt cx="9143813" cy="3893695"/>
          </a:xfrm>
        </p:grpSpPr>
        <p:sp>
          <p:nvSpPr>
            <p:cNvPr id="10" name="Google Shape;10;p2"/>
            <p:cNvSpPr/>
            <p:nvPr/>
          </p:nvSpPr>
          <p:spPr>
            <a:xfrm>
              <a:off x="1478801" y="1918850"/>
              <a:ext cx="7664914" cy="3224311"/>
            </a:xfrm>
            <a:custGeom>
              <a:avLst/>
              <a:gdLst/>
              <a:ahLst/>
              <a:cxnLst/>
              <a:rect l="l" t="t" r="r" b="b"/>
              <a:pathLst>
                <a:path w="121564" h="55067" extrusionOk="0">
                  <a:moveTo>
                    <a:pt x="53638" y="33076"/>
                  </a:moveTo>
                  <a:cubicBezTo>
                    <a:pt x="79082" y="36052"/>
                    <a:pt x="76618" y="0"/>
                    <a:pt x="121564" y="21289"/>
                  </a:cubicBezTo>
                  <a:lnTo>
                    <a:pt x="121564" y="54864"/>
                  </a:lnTo>
                  <a:cubicBezTo>
                    <a:pt x="121564" y="54971"/>
                    <a:pt x="121468" y="55067"/>
                    <a:pt x="121349" y="55067"/>
                  </a:cubicBezTo>
                  <a:lnTo>
                    <a:pt x="120" y="55067"/>
                  </a:lnTo>
                  <a:cubicBezTo>
                    <a:pt x="1" y="55067"/>
                    <a:pt x="120" y="54971"/>
                    <a:pt x="120" y="54864"/>
                  </a:cubicBezTo>
                  <a:cubicBezTo>
                    <a:pt x="120" y="54864"/>
                    <a:pt x="120" y="26789"/>
                    <a:pt x="53638" y="3307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flipH="1">
              <a:off x="12" y="3041749"/>
              <a:ext cx="9143813" cy="2101456"/>
            </a:xfrm>
            <a:custGeom>
              <a:avLst/>
              <a:gdLst/>
              <a:ahLst/>
              <a:cxnLst/>
              <a:rect l="l" t="t" r="r" b="b"/>
              <a:pathLst>
                <a:path w="195799" h="87107" extrusionOk="0">
                  <a:moveTo>
                    <a:pt x="0" y="42542"/>
                  </a:moveTo>
                  <a:cubicBezTo>
                    <a:pt x="0" y="42542"/>
                    <a:pt x="31016" y="53484"/>
                    <a:pt x="66342" y="45173"/>
                  </a:cubicBezTo>
                  <a:cubicBezTo>
                    <a:pt x="113872" y="34017"/>
                    <a:pt x="113324" y="1"/>
                    <a:pt x="195799" y="1"/>
                  </a:cubicBezTo>
                  <a:lnTo>
                    <a:pt x="195799" y="86714"/>
                  </a:lnTo>
                  <a:cubicBezTo>
                    <a:pt x="195799" y="86928"/>
                    <a:pt x="195620" y="87107"/>
                    <a:pt x="195406" y="87107"/>
                  </a:cubicBezTo>
                  <a:lnTo>
                    <a:pt x="393" y="87107"/>
                  </a:lnTo>
                  <a:cubicBezTo>
                    <a:pt x="179" y="87107"/>
                    <a:pt x="0" y="86928"/>
                    <a:pt x="0" y="867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596331" y="1670666"/>
              <a:ext cx="595820" cy="411094"/>
            </a:xfrm>
            <a:custGeom>
              <a:avLst/>
              <a:gdLst/>
              <a:ahLst/>
              <a:cxnLst/>
              <a:rect l="l" t="t" r="r" b="b"/>
              <a:pathLst>
                <a:path w="15253" h="10524" extrusionOk="0">
                  <a:moveTo>
                    <a:pt x="7012" y="1"/>
                  </a:moveTo>
                  <a:cubicBezTo>
                    <a:pt x="6601" y="1"/>
                    <a:pt x="6193" y="59"/>
                    <a:pt x="5799" y="181"/>
                  </a:cubicBezTo>
                  <a:cubicBezTo>
                    <a:pt x="4537" y="574"/>
                    <a:pt x="3477" y="1669"/>
                    <a:pt x="3287" y="2979"/>
                  </a:cubicBezTo>
                  <a:cubicBezTo>
                    <a:pt x="3200" y="2970"/>
                    <a:pt x="3112" y="2965"/>
                    <a:pt x="3025" y="2965"/>
                  </a:cubicBezTo>
                  <a:cubicBezTo>
                    <a:pt x="1898" y="2965"/>
                    <a:pt x="735" y="3729"/>
                    <a:pt x="381" y="4801"/>
                  </a:cubicBezTo>
                  <a:cubicBezTo>
                    <a:pt x="0" y="5956"/>
                    <a:pt x="560" y="7349"/>
                    <a:pt x="1643" y="7896"/>
                  </a:cubicBezTo>
                  <a:cubicBezTo>
                    <a:pt x="2244" y="8202"/>
                    <a:pt x="2930" y="8256"/>
                    <a:pt x="3608" y="8256"/>
                  </a:cubicBezTo>
                  <a:cubicBezTo>
                    <a:pt x="3695" y="8256"/>
                    <a:pt x="3783" y="8255"/>
                    <a:pt x="3870" y="8254"/>
                  </a:cubicBezTo>
                  <a:cubicBezTo>
                    <a:pt x="4239" y="9230"/>
                    <a:pt x="5239" y="9873"/>
                    <a:pt x="6227" y="10230"/>
                  </a:cubicBezTo>
                  <a:cubicBezTo>
                    <a:pt x="6525" y="10337"/>
                    <a:pt x="6835" y="10421"/>
                    <a:pt x="7156" y="10480"/>
                  </a:cubicBezTo>
                  <a:cubicBezTo>
                    <a:pt x="7353" y="10509"/>
                    <a:pt x="7551" y="10523"/>
                    <a:pt x="7746" y="10523"/>
                  </a:cubicBezTo>
                  <a:cubicBezTo>
                    <a:pt x="9085" y="10523"/>
                    <a:pt x="10352" y="9862"/>
                    <a:pt x="11121" y="8730"/>
                  </a:cubicBezTo>
                  <a:cubicBezTo>
                    <a:pt x="11516" y="8913"/>
                    <a:pt x="11945" y="9006"/>
                    <a:pt x="12373" y="9006"/>
                  </a:cubicBezTo>
                  <a:cubicBezTo>
                    <a:pt x="12835" y="9006"/>
                    <a:pt x="13296" y="8898"/>
                    <a:pt x="13716" y="8682"/>
                  </a:cubicBezTo>
                  <a:cubicBezTo>
                    <a:pt x="14526" y="8254"/>
                    <a:pt x="15074" y="7456"/>
                    <a:pt x="15169" y="6551"/>
                  </a:cubicBezTo>
                  <a:cubicBezTo>
                    <a:pt x="15252" y="5622"/>
                    <a:pt x="14824" y="4717"/>
                    <a:pt x="14062" y="4182"/>
                  </a:cubicBezTo>
                  <a:cubicBezTo>
                    <a:pt x="14490" y="3586"/>
                    <a:pt x="14526" y="2812"/>
                    <a:pt x="14181" y="2170"/>
                  </a:cubicBezTo>
                  <a:cubicBezTo>
                    <a:pt x="13812" y="1539"/>
                    <a:pt x="13169" y="1134"/>
                    <a:pt x="12442" y="1086"/>
                  </a:cubicBezTo>
                  <a:cubicBezTo>
                    <a:pt x="12397" y="1083"/>
                    <a:pt x="12351" y="1082"/>
                    <a:pt x="12306" y="1082"/>
                  </a:cubicBezTo>
                  <a:cubicBezTo>
                    <a:pt x="11635" y="1082"/>
                    <a:pt x="10957" y="1404"/>
                    <a:pt x="10478" y="1872"/>
                  </a:cubicBezTo>
                  <a:cubicBezTo>
                    <a:pt x="10418" y="1384"/>
                    <a:pt x="10014" y="1027"/>
                    <a:pt x="9597" y="765"/>
                  </a:cubicBezTo>
                  <a:cubicBezTo>
                    <a:pt x="8827" y="281"/>
                    <a:pt x="7916" y="1"/>
                    <a:pt x="70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15187" y="2370568"/>
              <a:ext cx="681143" cy="469656"/>
            </a:xfrm>
            <a:custGeom>
              <a:avLst/>
              <a:gdLst/>
              <a:ahLst/>
              <a:cxnLst/>
              <a:rect l="l" t="t" r="r" b="b"/>
              <a:pathLst>
                <a:path w="19289" h="13300" extrusionOk="0">
                  <a:moveTo>
                    <a:pt x="8878" y="1"/>
                  </a:moveTo>
                  <a:cubicBezTo>
                    <a:pt x="8356" y="1"/>
                    <a:pt x="7835" y="75"/>
                    <a:pt x="7335" y="231"/>
                  </a:cubicBezTo>
                  <a:cubicBezTo>
                    <a:pt x="5739" y="720"/>
                    <a:pt x="4406" y="2113"/>
                    <a:pt x="4168" y="3768"/>
                  </a:cubicBezTo>
                  <a:cubicBezTo>
                    <a:pt x="4055" y="3755"/>
                    <a:pt x="3942" y="3749"/>
                    <a:pt x="3828" y="3749"/>
                  </a:cubicBezTo>
                  <a:cubicBezTo>
                    <a:pt x="2402" y="3749"/>
                    <a:pt x="930" y="4697"/>
                    <a:pt x="488" y="6054"/>
                  </a:cubicBezTo>
                  <a:cubicBezTo>
                    <a:pt x="0" y="7518"/>
                    <a:pt x="715" y="9280"/>
                    <a:pt x="2084" y="9983"/>
                  </a:cubicBezTo>
                  <a:cubicBezTo>
                    <a:pt x="2819" y="10350"/>
                    <a:pt x="3658" y="10429"/>
                    <a:pt x="4491" y="10429"/>
                  </a:cubicBezTo>
                  <a:cubicBezTo>
                    <a:pt x="4629" y="10429"/>
                    <a:pt x="4768" y="10427"/>
                    <a:pt x="4906" y="10423"/>
                  </a:cubicBezTo>
                  <a:cubicBezTo>
                    <a:pt x="5370" y="11673"/>
                    <a:pt x="6632" y="12483"/>
                    <a:pt x="7882" y="12923"/>
                  </a:cubicBezTo>
                  <a:cubicBezTo>
                    <a:pt x="8263" y="13054"/>
                    <a:pt x="8656" y="13162"/>
                    <a:pt x="9061" y="13245"/>
                  </a:cubicBezTo>
                  <a:cubicBezTo>
                    <a:pt x="9310" y="13281"/>
                    <a:pt x="9559" y="13299"/>
                    <a:pt x="9806" y="13299"/>
                  </a:cubicBezTo>
                  <a:cubicBezTo>
                    <a:pt x="11495" y="13299"/>
                    <a:pt x="13096" y="12465"/>
                    <a:pt x="14062" y="11042"/>
                  </a:cubicBezTo>
                  <a:cubicBezTo>
                    <a:pt x="14561" y="11269"/>
                    <a:pt x="15095" y="11382"/>
                    <a:pt x="15629" y="11382"/>
                  </a:cubicBezTo>
                  <a:cubicBezTo>
                    <a:pt x="16217" y="11382"/>
                    <a:pt x="16805" y="11245"/>
                    <a:pt x="17348" y="10971"/>
                  </a:cubicBezTo>
                  <a:cubicBezTo>
                    <a:pt x="18372" y="10435"/>
                    <a:pt x="19062" y="9423"/>
                    <a:pt x="19193" y="8268"/>
                  </a:cubicBezTo>
                  <a:cubicBezTo>
                    <a:pt x="19288" y="7137"/>
                    <a:pt x="18729" y="5911"/>
                    <a:pt x="17776" y="5280"/>
                  </a:cubicBezTo>
                  <a:cubicBezTo>
                    <a:pt x="18312" y="4530"/>
                    <a:pt x="18372" y="3541"/>
                    <a:pt x="17931" y="2732"/>
                  </a:cubicBezTo>
                  <a:cubicBezTo>
                    <a:pt x="17467" y="1946"/>
                    <a:pt x="16645" y="1434"/>
                    <a:pt x="15728" y="1363"/>
                  </a:cubicBezTo>
                  <a:cubicBezTo>
                    <a:pt x="15673" y="1359"/>
                    <a:pt x="15617" y="1357"/>
                    <a:pt x="15561" y="1357"/>
                  </a:cubicBezTo>
                  <a:cubicBezTo>
                    <a:pt x="14720" y="1357"/>
                    <a:pt x="13854" y="1770"/>
                    <a:pt x="13240" y="2351"/>
                  </a:cubicBezTo>
                  <a:cubicBezTo>
                    <a:pt x="13169" y="1744"/>
                    <a:pt x="12657" y="1291"/>
                    <a:pt x="12145" y="958"/>
                  </a:cubicBezTo>
                  <a:cubicBezTo>
                    <a:pt x="11172" y="353"/>
                    <a:pt x="10021" y="1"/>
                    <a:pt x="88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14;p2"/>
            <p:cNvGrpSpPr/>
            <p:nvPr/>
          </p:nvGrpSpPr>
          <p:grpSpPr>
            <a:xfrm>
              <a:off x="4523344" y="2081757"/>
              <a:ext cx="1572411" cy="799638"/>
              <a:chOff x="5618500" y="645650"/>
              <a:chExt cx="1616875" cy="822250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6703150" y="804650"/>
                <a:ext cx="265525" cy="84675"/>
              </a:xfrm>
              <a:custGeom>
                <a:avLst/>
                <a:gdLst/>
                <a:ahLst/>
                <a:cxnLst/>
                <a:rect l="l" t="t" r="r" b="b"/>
                <a:pathLst>
                  <a:path w="10621" h="3387" extrusionOk="0">
                    <a:moveTo>
                      <a:pt x="9008" y="1"/>
                    </a:moveTo>
                    <a:cubicBezTo>
                      <a:pt x="8495" y="1"/>
                      <a:pt x="7988" y="143"/>
                      <a:pt x="7549" y="411"/>
                    </a:cubicBezTo>
                    <a:cubicBezTo>
                      <a:pt x="7061" y="721"/>
                      <a:pt x="6656" y="1125"/>
                      <a:pt x="6359" y="1614"/>
                    </a:cubicBezTo>
                    <a:cubicBezTo>
                      <a:pt x="6125" y="1988"/>
                      <a:pt x="5920" y="2376"/>
                      <a:pt x="5757" y="2785"/>
                    </a:cubicBezTo>
                    <a:lnTo>
                      <a:pt x="5757" y="2785"/>
                    </a:lnTo>
                    <a:cubicBezTo>
                      <a:pt x="5115" y="1997"/>
                      <a:pt x="4239" y="1428"/>
                      <a:pt x="3239" y="1173"/>
                    </a:cubicBezTo>
                    <a:cubicBezTo>
                      <a:pt x="2837" y="1066"/>
                      <a:pt x="2415" y="1012"/>
                      <a:pt x="1998" y="1012"/>
                    </a:cubicBezTo>
                    <a:cubicBezTo>
                      <a:pt x="1859" y="1012"/>
                      <a:pt x="1721" y="1018"/>
                      <a:pt x="1584" y="1030"/>
                    </a:cubicBezTo>
                    <a:cubicBezTo>
                      <a:pt x="1025" y="1078"/>
                      <a:pt x="489" y="1233"/>
                      <a:pt x="1" y="1494"/>
                    </a:cubicBezTo>
                    <a:cubicBezTo>
                      <a:pt x="524" y="1304"/>
                      <a:pt x="1075" y="1208"/>
                      <a:pt x="1627" y="1208"/>
                    </a:cubicBezTo>
                    <a:cubicBezTo>
                      <a:pt x="2144" y="1208"/>
                      <a:pt x="2661" y="1292"/>
                      <a:pt x="3156" y="1459"/>
                    </a:cubicBezTo>
                    <a:cubicBezTo>
                      <a:pt x="4180" y="1768"/>
                      <a:pt x="5061" y="2411"/>
                      <a:pt x="5656" y="3292"/>
                    </a:cubicBezTo>
                    <a:cubicBezTo>
                      <a:pt x="5680" y="3328"/>
                      <a:pt x="5716" y="3352"/>
                      <a:pt x="5751" y="3376"/>
                    </a:cubicBezTo>
                    <a:cubicBezTo>
                      <a:pt x="5773" y="3383"/>
                      <a:pt x="5794" y="3386"/>
                      <a:pt x="5815" y="3386"/>
                    </a:cubicBezTo>
                    <a:cubicBezTo>
                      <a:pt x="5899" y="3386"/>
                      <a:pt x="5973" y="3333"/>
                      <a:pt x="6001" y="3257"/>
                    </a:cubicBezTo>
                    <a:cubicBezTo>
                      <a:pt x="6359" y="2256"/>
                      <a:pt x="6859" y="1268"/>
                      <a:pt x="7716" y="661"/>
                    </a:cubicBezTo>
                    <a:cubicBezTo>
                      <a:pt x="8145" y="363"/>
                      <a:pt x="8645" y="197"/>
                      <a:pt x="9168" y="197"/>
                    </a:cubicBezTo>
                    <a:cubicBezTo>
                      <a:pt x="9197" y="195"/>
                      <a:pt x="9226" y="195"/>
                      <a:pt x="9255" y="195"/>
                    </a:cubicBezTo>
                    <a:cubicBezTo>
                      <a:pt x="9771" y="195"/>
                      <a:pt x="10260" y="395"/>
                      <a:pt x="10621" y="756"/>
                    </a:cubicBezTo>
                    <a:cubicBezTo>
                      <a:pt x="10300" y="292"/>
                      <a:pt x="9740" y="54"/>
                      <a:pt x="9180" y="6"/>
                    </a:cubicBezTo>
                    <a:cubicBezTo>
                      <a:pt x="9123" y="3"/>
                      <a:pt x="9065" y="1"/>
                      <a:pt x="90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975800" y="645650"/>
                <a:ext cx="259575" cy="86450"/>
              </a:xfrm>
              <a:custGeom>
                <a:avLst/>
                <a:gdLst/>
                <a:ahLst/>
                <a:cxnLst/>
                <a:rect l="l" t="t" r="r" b="b"/>
                <a:pathLst>
                  <a:path w="10383" h="3458" extrusionOk="0">
                    <a:moveTo>
                      <a:pt x="9868" y="0"/>
                    </a:moveTo>
                    <a:cubicBezTo>
                      <a:pt x="9549" y="0"/>
                      <a:pt x="9232" y="51"/>
                      <a:pt x="8930" y="151"/>
                    </a:cubicBezTo>
                    <a:cubicBezTo>
                      <a:pt x="8466" y="318"/>
                      <a:pt x="8026" y="568"/>
                      <a:pt x="7645" y="889"/>
                    </a:cubicBezTo>
                    <a:cubicBezTo>
                      <a:pt x="6946" y="1459"/>
                      <a:pt x="6432" y="2193"/>
                      <a:pt x="5954" y="2925"/>
                    </a:cubicBezTo>
                    <a:lnTo>
                      <a:pt x="5954" y="2925"/>
                    </a:lnTo>
                    <a:cubicBezTo>
                      <a:pt x="5302" y="2040"/>
                      <a:pt x="4436" y="1353"/>
                      <a:pt x="3418" y="937"/>
                    </a:cubicBezTo>
                    <a:cubicBezTo>
                      <a:pt x="2882" y="711"/>
                      <a:pt x="2311" y="556"/>
                      <a:pt x="1727" y="485"/>
                    </a:cubicBezTo>
                    <a:cubicBezTo>
                      <a:pt x="1528" y="464"/>
                      <a:pt x="1326" y="453"/>
                      <a:pt x="1124" y="453"/>
                    </a:cubicBezTo>
                    <a:cubicBezTo>
                      <a:pt x="745" y="453"/>
                      <a:pt x="365" y="490"/>
                      <a:pt x="1" y="568"/>
                    </a:cubicBezTo>
                    <a:cubicBezTo>
                      <a:pt x="137" y="559"/>
                      <a:pt x="274" y="555"/>
                      <a:pt x="410" y="555"/>
                    </a:cubicBezTo>
                    <a:cubicBezTo>
                      <a:pt x="1406" y="555"/>
                      <a:pt x="2398" y="783"/>
                      <a:pt x="3299" y="1223"/>
                    </a:cubicBezTo>
                    <a:cubicBezTo>
                      <a:pt x="4311" y="1699"/>
                      <a:pt x="5168" y="2449"/>
                      <a:pt x="5799" y="3378"/>
                    </a:cubicBezTo>
                    <a:cubicBezTo>
                      <a:pt x="5811" y="3390"/>
                      <a:pt x="5835" y="3413"/>
                      <a:pt x="5859" y="3425"/>
                    </a:cubicBezTo>
                    <a:cubicBezTo>
                      <a:pt x="5889" y="3447"/>
                      <a:pt x="5925" y="3458"/>
                      <a:pt x="5960" y="3458"/>
                    </a:cubicBezTo>
                    <a:cubicBezTo>
                      <a:pt x="6021" y="3458"/>
                      <a:pt x="6083" y="3426"/>
                      <a:pt x="6121" y="3366"/>
                    </a:cubicBezTo>
                    <a:cubicBezTo>
                      <a:pt x="6633" y="2556"/>
                      <a:pt x="7145" y="1747"/>
                      <a:pt x="7823" y="1092"/>
                    </a:cubicBezTo>
                    <a:cubicBezTo>
                      <a:pt x="8168" y="770"/>
                      <a:pt x="8561" y="508"/>
                      <a:pt x="8990" y="318"/>
                    </a:cubicBezTo>
                    <a:cubicBezTo>
                      <a:pt x="9386" y="136"/>
                      <a:pt x="9811" y="40"/>
                      <a:pt x="10239" y="40"/>
                    </a:cubicBezTo>
                    <a:cubicBezTo>
                      <a:pt x="10287" y="40"/>
                      <a:pt x="10335" y="42"/>
                      <a:pt x="10383" y="44"/>
                    </a:cubicBezTo>
                    <a:cubicBezTo>
                      <a:pt x="10212" y="15"/>
                      <a:pt x="10040" y="0"/>
                      <a:pt x="98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5618500" y="1301875"/>
                <a:ext cx="349475" cy="166025"/>
              </a:xfrm>
              <a:custGeom>
                <a:avLst/>
                <a:gdLst/>
                <a:ahLst/>
                <a:cxnLst/>
                <a:rect l="l" t="t" r="r" b="b"/>
                <a:pathLst>
                  <a:path w="13979" h="6641" extrusionOk="0">
                    <a:moveTo>
                      <a:pt x="13978" y="1"/>
                    </a:moveTo>
                    <a:lnTo>
                      <a:pt x="13978" y="1"/>
                    </a:lnTo>
                    <a:cubicBezTo>
                      <a:pt x="13264" y="96"/>
                      <a:pt x="12597" y="370"/>
                      <a:pt x="12037" y="810"/>
                    </a:cubicBezTo>
                    <a:cubicBezTo>
                      <a:pt x="11466" y="1239"/>
                      <a:pt x="10990" y="1775"/>
                      <a:pt x="10609" y="2382"/>
                    </a:cubicBezTo>
                    <a:cubicBezTo>
                      <a:pt x="9916" y="3486"/>
                      <a:pt x="9538" y="4738"/>
                      <a:pt x="9215" y="5959"/>
                    </a:cubicBezTo>
                    <a:lnTo>
                      <a:pt x="9215" y="5959"/>
                    </a:lnTo>
                    <a:cubicBezTo>
                      <a:pt x="7933" y="5038"/>
                      <a:pt x="6420" y="4478"/>
                      <a:pt x="4846" y="4346"/>
                    </a:cubicBezTo>
                    <a:cubicBezTo>
                      <a:pt x="4610" y="4326"/>
                      <a:pt x="4373" y="4317"/>
                      <a:pt x="4137" y="4317"/>
                    </a:cubicBezTo>
                    <a:cubicBezTo>
                      <a:pt x="3529" y="4317"/>
                      <a:pt x="2926" y="4381"/>
                      <a:pt x="2334" y="4501"/>
                    </a:cubicBezTo>
                    <a:cubicBezTo>
                      <a:pt x="1512" y="4668"/>
                      <a:pt x="727" y="4965"/>
                      <a:pt x="0" y="5382"/>
                    </a:cubicBezTo>
                    <a:cubicBezTo>
                      <a:pt x="762" y="5061"/>
                      <a:pt x="1560" y="4858"/>
                      <a:pt x="2382" y="4751"/>
                    </a:cubicBezTo>
                    <a:cubicBezTo>
                      <a:pt x="2769" y="4705"/>
                      <a:pt x="3161" y="4681"/>
                      <a:pt x="3554" y="4681"/>
                    </a:cubicBezTo>
                    <a:cubicBezTo>
                      <a:pt x="3971" y="4681"/>
                      <a:pt x="4388" y="4708"/>
                      <a:pt x="4798" y="4763"/>
                    </a:cubicBezTo>
                    <a:cubicBezTo>
                      <a:pt x="6406" y="4965"/>
                      <a:pt x="7930" y="5597"/>
                      <a:pt x="9204" y="6585"/>
                    </a:cubicBezTo>
                    <a:cubicBezTo>
                      <a:pt x="9240" y="6609"/>
                      <a:pt x="9275" y="6620"/>
                      <a:pt x="9299" y="6632"/>
                    </a:cubicBezTo>
                    <a:cubicBezTo>
                      <a:pt x="9321" y="6638"/>
                      <a:pt x="9343" y="6641"/>
                      <a:pt x="9365" y="6641"/>
                    </a:cubicBezTo>
                    <a:cubicBezTo>
                      <a:pt x="9480" y="6641"/>
                      <a:pt x="9578" y="6562"/>
                      <a:pt x="9609" y="6442"/>
                    </a:cubicBezTo>
                    <a:cubicBezTo>
                      <a:pt x="9954" y="5108"/>
                      <a:pt x="10275" y="3763"/>
                      <a:pt x="10942" y="2572"/>
                    </a:cubicBezTo>
                    <a:cubicBezTo>
                      <a:pt x="11264" y="1989"/>
                      <a:pt x="11692" y="1441"/>
                      <a:pt x="12192" y="989"/>
                    </a:cubicBezTo>
                    <a:cubicBezTo>
                      <a:pt x="12692" y="524"/>
                      <a:pt x="13311" y="179"/>
                      <a:pt x="139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6206525" y="860950"/>
                <a:ext cx="18427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7371" h="2469" extrusionOk="0">
                    <a:moveTo>
                      <a:pt x="745" y="1"/>
                    </a:moveTo>
                    <a:cubicBezTo>
                      <a:pt x="497" y="1"/>
                      <a:pt x="247" y="30"/>
                      <a:pt x="1" y="90"/>
                    </a:cubicBezTo>
                    <a:cubicBezTo>
                      <a:pt x="58" y="87"/>
                      <a:pt x="116" y="86"/>
                      <a:pt x="173" y="86"/>
                    </a:cubicBezTo>
                    <a:cubicBezTo>
                      <a:pt x="875" y="86"/>
                      <a:pt x="1561" y="288"/>
                      <a:pt x="2156" y="673"/>
                    </a:cubicBezTo>
                    <a:cubicBezTo>
                      <a:pt x="2775" y="1054"/>
                      <a:pt x="3239" y="1649"/>
                      <a:pt x="3489" y="2340"/>
                    </a:cubicBezTo>
                    <a:cubicBezTo>
                      <a:pt x="3501" y="2376"/>
                      <a:pt x="3525" y="2411"/>
                      <a:pt x="3561" y="2435"/>
                    </a:cubicBezTo>
                    <a:cubicBezTo>
                      <a:pt x="3597" y="2458"/>
                      <a:pt x="3636" y="2468"/>
                      <a:pt x="3674" y="2468"/>
                    </a:cubicBezTo>
                    <a:cubicBezTo>
                      <a:pt x="3738" y="2468"/>
                      <a:pt x="3798" y="2439"/>
                      <a:pt x="3835" y="2388"/>
                    </a:cubicBezTo>
                    <a:cubicBezTo>
                      <a:pt x="4251" y="1768"/>
                      <a:pt x="4752" y="1197"/>
                      <a:pt x="5430" y="935"/>
                    </a:cubicBezTo>
                    <a:cubicBezTo>
                      <a:pt x="5634" y="855"/>
                      <a:pt x="5851" y="815"/>
                      <a:pt x="6068" y="815"/>
                    </a:cubicBezTo>
                    <a:cubicBezTo>
                      <a:pt x="6206" y="815"/>
                      <a:pt x="6344" y="831"/>
                      <a:pt x="6478" y="864"/>
                    </a:cubicBezTo>
                    <a:cubicBezTo>
                      <a:pt x="6847" y="923"/>
                      <a:pt x="7169" y="1149"/>
                      <a:pt x="7371" y="1471"/>
                    </a:cubicBezTo>
                    <a:cubicBezTo>
                      <a:pt x="7216" y="1090"/>
                      <a:pt x="6907" y="804"/>
                      <a:pt x="6526" y="673"/>
                    </a:cubicBezTo>
                    <a:cubicBezTo>
                      <a:pt x="6315" y="603"/>
                      <a:pt x="6098" y="567"/>
                      <a:pt x="5881" y="567"/>
                    </a:cubicBezTo>
                    <a:cubicBezTo>
                      <a:pt x="5693" y="567"/>
                      <a:pt x="5505" y="594"/>
                      <a:pt x="5323" y="649"/>
                    </a:cubicBezTo>
                    <a:cubicBezTo>
                      <a:pt x="4930" y="768"/>
                      <a:pt x="4573" y="983"/>
                      <a:pt x="4275" y="1256"/>
                    </a:cubicBezTo>
                    <a:cubicBezTo>
                      <a:pt x="4073" y="1451"/>
                      <a:pt x="3882" y="1663"/>
                      <a:pt x="3712" y="1884"/>
                    </a:cubicBezTo>
                    <a:lnTo>
                      <a:pt x="3712" y="1884"/>
                    </a:lnTo>
                    <a:cubicBezTo>
                      <a:pt x="3412" y="1256"/>
                      <a:pt x="2921" y="737"/>
                      <a:pt x="2299" y="411"/>
                    </a:cubicBezTo>
                    <a:cubicBezTo>
                      <a:pt x="1825" y="141"/>
                      <a:pt x="1289" y="1"/>
                      <a:pt x="7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" name="Google Shape;19;p2"/>
            <p:cNvGrpSpPr/>
            <p:nvPr/>
          </p:nvGrpSpPr>
          <p:grpSpPr>
            <a:xfrm flipH="1">
              <a:off x="7531279" y="1249511"/>
              <a:ext cx="1143519" cy="799674"/>
              <a:chOff x="1330800" y="1140849"/>
              <a:chExt cx="1143519" cy="799674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2186368" y="1312440"/>
                <a:ext cx="287951" cy="93651"/>
              </a:xfrm>
              <a:custGeom>
                <a:avLst/>
                <a:gdLst/>
                <a:ahLst/>
                <a:cxnLst/>
                <a:rect l="l" t="t" r="r" b="b"/>
                <a:pathLst>
                  <a:path w="10371" h="3373" extrusionOk="0">
                    <a:moveTo>
                      <a:pt x="954" y="0"/>
                    </a:moveTo>
                    <a:cubicBezTo>
                      <a:pt x="634" y="0"/>
                      <a:pt x="313" y="36"/>
                      <a:pt x="0" y="113"/>
                    </a:cubicBezTo>
                    <a:cubicBezTo>
                      <a:pt x="143" y="100"/>
                      <a:pt x="285" y="94"/>
                      <a:pt x="427" y="94"/>
                    </a:cubicBezTo>
                    <a:cubicBezTo>
                      <a:pt x="1345" y="94"/>
                      <a:pt x="2253" y="358"/>
                      <a:pt x="3036" y="863"/>
                    </a:cubicBezTo>
                    <a:cubicBezTo>
                      <a:pt x="3929" y="1411"/>
                      <a:pt x="4620" y="2244"/>
                      <a:pt x="4977" y="3244"/>
                    </a:cubicBezTo>
                    <a:cubicBezTo>
                      <a:pt x="4989" y="3280"/>
                      <a:pt x="5013" y="3316"/>
                      <a:pt x="5049" y="3339"/>
                    </a:cubicBezTo>
                    <a:cubicBezTo>
                      <a:pt x="5080" y="3362"/>
                      <a:pt x="5117" y="3372"/>
                      <a:pt x="5153" y="3372"/>
                    </a:cubicBezTo>
                    <a:cubicBezTo>
                      <a:pt x="5213" y="3372"/>
                      <a:pt x="5273" y="3344"/>
                      <a:pt x="5310" y="3292"/>
                    </a:cubicBezTo>
                    <a:cubicBezTo>
                      <a:pt x="5906" y="2423"/>
                      <a:pt x="6632" y="1601"/>
                      <a:pt x="7596" y="1232"/>
                    </a:cubicBezTo>
                    <a:cubicBezTo>
                      <a:pt x="7881" y="1121"/>
                      <a:pt x="8182" y="1066"/>
                      <a:pt x="8483" y="1066"/>
                    </a:cubicBezTo>
                    <a:cubicBezTo>
                      <a:pt x="8698" y="1066"/>
                      <a:pt x="8912" y="1094"/>
                      <a:pt x="9120" y="1149"/>
                    </a:cubicBezTo>
                    <a:cubicBezTo>
                      <a:pt x="9644" y="1256"/>
                      <a:pt x="10097" y="1577"/>
                      <a:pt x="10371" y="2042"/>
                    </a:cubicBezTo>
                    <a:cubicBezTo>
                      <a:pt x="10180" y="1530"/>
                      <a:pt x="9692" y="1149"/>
                      <a:pt x="9168" y="970"/>
                    </a:cubicBezTo>
                    <a:cubicBezTo>
                      <a:pt x="8886" y="876"/>
                      <a:pt x="8591" y="828"/>
                      <a:pt x="8295" y="828"/>
                    </a:cubicBezTo>
                    <a:cubicBezTo>
                      <a:pt x="8029" y="828"/>
                      <a:pt x="7761" y="867"/>
                      <a:pt x="7501" y="946"/>
                    </a:cubicBezTo>
                    <a:cubicBezTo>
                      <a:pt x="6965" y="1125"/>
                      <a:pt x="6477" y="1423"/>
                      <a:pt x="6061" y="1804"/>
                    </a:cubicBezTo>
                    <a:cubicBezTo>
                      <a:pt x="5750" y="2104"/>
                      <a:pt x="5462" y="2435"/>
                      <a:pt x="5203" y="2783"/>
                    </a:cubicBezTo>
                    <a:lnTo>
                      <a:pt x="5203" y="2783"/>
                    </a:lnTo>
                    <a:cubicBezTo>
                      <a:pt x="4791" y="1859"/>
                      <a:pt x="4087" y="1093"/>
                      <a:pt x="3191" y="613"/>
                    </a:cubicBezTo>
                    <a:cubicBezTo>
                      <a:pt x="2715" y="339"/>
                      <a:pt x="2179" y="149"/>
                      <a:pt x="1631" y="53"/>
                    </a:cubicBezTo>
                    <a:cubicBezTo>
                      <a:pt x="1409" y="19"/>
                      <a:pt x="1182" y="0"/>
                      <a:pt x="9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2053454" y="1140849"/>
                <a:ext cx="204656" cy="68552"/>
              </a:xfrm>
              <a:custGeom>
                <a:avLst/>
                <a:gdLst/>
                <a:ahLst/>
                <a:cxnLst/>
                <a:rect l="l" t="t" r="r" b="b"/>
                <a:pathLst>
                  <a:path w="7371" h="2469" extrusionOk="0">
                    <a:moveTo>
                      <a:pt x="745" y="1"/>
                    </a:moveTo>
                    <a:cubicBezTo>
                      <a:pt x="497" y="1"/>
                      <a:pt x="247" y="30"/>
                      <a:pt x="1" y="90"/>
                    </a:cubicBezTo>
                    <a:cubicBezTo>
                      <a:pt x="58" y="87"/>
                      <a:pt x="116" y="86"/>
                      <a:pt x="173" y="86"/>
                    </a:cubicBezTo>
                    <a:cubicBezTo>
                      <a:pt x="875" y="86"/>
                      <a:pt x="1561" y="288"/>
                      <a:pt x="2156" y="673"/>
                    </a:cubicBezTo>
                    <a:cubicBezTo>
                      <a:pt x="2775" y="1054"/>
                      <a:pt x="3239" y="1649"/>
                      <a:pt x="3489" y="2340"/>
                    </a:cubicBezTo>
                    <a:cubicBezTo>
                      <a:pt x="3501" y="2376"/>
                      <a:pt x="3525" y="2411"/>
                      <a:pt x="3561" y="2435"/>
                    </a:cubicBezTo>
                    <a:cubicBezTo>
                      <a:pt x="3597" y="2458"/>
                      <a:pt x="3636" y="2468"/>
                      <a:pt x="3674" y="2468"/>
                    </a:cubicBezTo>
                    <a:cubicBezTo>
                      <a:pt x="3738" y="2468"/>
                      <a:pt x="3798" y="2439"/>
                      <a:pt x="3835" y="2388"/>
                    </a:cubicBezTo>
                    <a:cubicBezTo>
                      <a:pt x="4251" y="1768"/>
                      <a:pt x="4752" y="1197"/>
                      <a:pt x="5430" y="935"/>
                    </a:cubicBezTo>
                    <a:cubicBezTo>
                      <a:pt x="5634" y="855"/>
                      <a:pt x="5851" y="815"/>
                      <a:pt x="6068" y="815"/>
                    </a:cubicBezTo>
                    <a:cubicBezTo>
                      <a:pt x="6206" y="815"/>
                      <a:pt x="6344" y="831"/>
                      <a:pt x="6478" y="864"/>
                    </a:cubicBezTo>
                    <a:cubicBezTo>
                      <a:pt x="6847" y="923"/>
                      <a:pt x="7169" y="1149"/>
                      <a:pt x="7371" y="1471"/>
                    </a:cubicBezTo>
                    <a:cubicBezTo>
                      <a:pt x="7216" y="1090"/>
                      <a:pt x="6907" y="804"/>
                      <a:pt x="6526" y="673"/>
                    </a:cubicBezTo>
                    <a:cubicBezTo>
                      <a:pt x="6315" y="603"/>
                      <a:pt x="6098" y="567"/>
                      <a:pt x="5881" y="567"/>
                    </a:cubicBezTo>
                    <a:cubicBezTo>
                      <a:pt x="5693" y="567"/>
                      <a:pt x="5505" y="594"/>
                      <a:pt x="5323" y="649"/>
                    </a:cubicBezTo>
                    <a:cubicBezTo>
                      <a:pt x="4930" y="768"/>
                      <a:pt x="4573" y="983"/>
                      <a:pt x="4275" y="1256"/>
                    </a:cubicBezTo>
                    <a:cubicBezTo>
                      <a:pt x="4073" y="1451"/>
                      <a:pt x="3882" y="1663"/>
                      <a:pt x="3712" y="1884"/>
                    </a:cubicBezTo>
                    <a:lnTo>
                      <a:pt x="3712" y="1884"/>
                    </a:lnTo>
                    <a:cubicBezTo>
                      <a:pt x="3412" y="1256"/>
                      <a:pt x="2921" y="737"/>
                      <a:pt x="2299" y="411"/>
                    </a:cubicBezTo>
                    <a:cubicBezTo>
                      <a:pt x="1825" y="141"/>
                      <a:pt x="1289" y="1"/>
                      <a:pt x="7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1901410" y="1508632"/>
                <a:ext cx="280010" cy="118445"/>
              </a:xfrm>
              <a:custGeom>
                <a:avLst/>
                <a:gdLst/>
                <a:ahLst/>
                <a:cxnLst/>
                <a:rect l="l" t="t" r="r" b="b"/>
                <a:pathLst>
                  <a:path w="10085" h="4266" extrusionOk="0">
                    <a:moveTo>
                      <a:pt x="0" y="0"/>
                    </a:moveTo>
                    <a:cubicBezTo>
                      <a:pt x="1107" y="214"/>
                      <a:pt x="2143" y="714"/>
                      <a:pt x="3000" y="1465"/>
                    </a:cubicBezTo>
                    <a:cubicBezTo>
                      <a:pt x="3846" y="2167"/>
                      <a:pt x="4489" y="3096"/>
                      <a:pt x="4870" y="4143"/>
                    </a:cubicBezTo>
                    <a:cubicBezTo>
                      <a:pt x="4892" y="4219"/>
                      <a:pt x="4967" y="4266"/>
                      <a:pt x="5047" y="4266"/>
                    </a:cubicBezTo>
                    <a:cubicBezTo>
                      <a:pt x="5093" y="4266"/>
                      <a:pt x="5140" y="4250"/>
                      <a:pt x="5179" y="4215"/>
                    </a:cubicBezTo>
                    <a:cubicBezTo>
                      <a:pt x="5870" y="3560"/>
                      <a:pt x="6560" y="2905"/>
                      <a:pt x="7382" y="2465"/>
                    </a:cubicBezTo>
                    <a:cubicBezTo>
                      <a:pt x="7787" y="2238"/>
                      <a:pt x="8227" y="2084"/>
                      <a:pt x="8692" y="2000"/>
                    </a:cubicBezTo>
                    <a:cubicBezTo>
                      <a:pt x="8857" y="1971"/>
                      <a:pt x="9024" y="1956"/>
                      <a:pt x="9191" y="1956"/>
                    </a:cubicBezTo>
                    <a:cubicBezTo>
                      <a:pt x="9492" y="1956"/>
                      <a:pt x="9793" y="2004"/>
                      <a:pt x="10085" y="2096"/>
                    </a:cubicBezTo>
                    <a:cubicBezTo>
                      <a:pt x="9719" y="1917"/>
                      <a:pt x="9320" y="1822"/>
                      <a:pt x="8915" y="1822"/>
                    </a:cubicBezTo>
                    <a:cubicBezTo>
                      <a:pt x="8833" y="1822"/>
                      <a:pt x="8750" y="1826"/>
                      <a:pt x="8668" y="1834"/>
                    </a:cubicBezTo>
                    <a:cubicBezTo>
                      <a:pt x="8180" y="1869"/>
                      <a:pt x="7703" y="2000"/>
                      <a:pt x="7251" y="2215"/>
                    </a:cubicBezTo>
                    <a:cubicBezTo>
                      <a:pt x="6446" y="2580"/>
                      <a:pt x="5767" y="3157"/>
                      <a:pt x="5126" y="3739"/>
                    </a:cubicBezTo>
                    <a:lnTo>
                      <a:pt x="5126" y="3739"/>
                    </a:lnTo>
                    <a:cubicBezTo>
                      <a:pt x="4728" y="2734"/>
                      <a:pt x="4066" y="1858"/>
                      <a:pt x="3203" y="1203"/>
                    </a:cubicBezTo>
                    <a:cubicBezTo>
                      <a:pt x="2739" y="845"/>
                      <a:pt x="2227" y="560"/>
                      <a:pt x="1679" y="345"/>
                    </a:cubicBezTo>
                    <a:cubicBezTo>
                      <a:pt x="1143" y="143"/>
                      <a:pt x="583" y="2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330800" y="1812248"/>
                <a:ext cx="401676" cy="128274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4620" extrusionOk="0">
                    <a:moveTo>
                      <a:pt x="13626" y="0"/>
                    </a:moveTo>
                    <a:cubicBezTo>
                      <a:pt x="13232" y="0"/>
                      <a:pt x="12837" y="60"/>
                      <a:pt x="12455" y="185"/>
                    </a:cubicBezTo>
                    <a:cubicBezTo>
                      <a:pt x="11788" y="388"/>
                      <a:pt x="11169" y="709"/>
                      <a:pt x="10621" y="1138"/>
                    </a:cubicBezTo>
                    <a:cubicBezTo>
                      <a:pt x="9630" y="1903"/>
                      <a:pt x="8872" y="2903"/>
                      <a:pt x="8172" y="3907"/>
                    </a:cubicBezTo>
                    <a:lnTo>
                      <a:pt x="8172" y="3907"/>
                    </a:lnTo>
                    <a:cubicBezTo>
                      <a:pt x="7315" y="2644"/>
                      <a:pt x="6134" y="1644"/>
                      <a:pt x="4751" y="1007"/>
                    </a:cubicBezTo>
                    <a:cubicBezTo>
                      <a:pt x="4001" y="662"/>
                      <a:pt x="3216" y="424"/>
                      <a:pt x="2418" y="305"/>
                    </a:cubicBezTo>
                    <a:cubicBezTo>
                      <a:pt x="2031" y="248"/>
                      <a:pt x="1645" y="218"/>
                      <a:pt x="1260" y="218"/>
                    </a:cubicBezTo>
                    <a:cubicBezTo>
                      <a:pt x="838" y="218"/>
                      <a:pt x="418" y="254"/>
                      <a:pt x="1" y="328"/>
                    </a:cubicBezTo>
                    <a:cubicBezTo>
                      <a:pt x="121" y="323"/>
                      <a:pt x="242" y="320"/>
                      <a:pt x="362" y="320"/>
                    </a:cubicBezTo>
                    <a:cubicBezTo>
                      <a:pt x="1036" y="320"/>
                      <a:pt x="1701" y="405"/>
                      <a:pt x="2358" y="566"/>
                    </a:cubicBezTo>
                    <a:cubicBezTo>
                      <a:pt x="3132" y="745"/>
                      <a:pt x="3870" y="1019"/>
                      <a:pt x="4561" y="1388"/>
                    </a:cubicBezTo>
                    <a:cubicBezTo>
                      <a:pt x="5942" y="2102"/>
                      <a:pt x="7121" y="3174"/>
                      <a:pt x="7954" y="4496"/>
                    </a:cubicBezTo>
                    <a:cubicBezTo>
                      <a:pt x="7966" y="4531"/>
                      <a:pt x="7990" y="4555"/>
                      <a:pt x="8026" y="4579"/>
                    </a:cubicBezTo>
                    <a:cubicBezTo>
                      <a:pt x="8066" y="4606"/>
                      <a:pt x="8114" y="4619"/>
                      <a:pt x="8163" y="4619"/>
                    </a:cubicBezTo>
                    <a:cubicBezTo>
                      <a:pt x="8244" y="4619"/>
                      <a:pt x="8326" y="4582"/>
                      <a:pt x="8371" y="4507"/>
                    </a:cubicBezTo>
                    <a:cubicBezTo>
                      <a:pt x="9133" y="3400"/>
                      <a:pt x="9871" y="2293"/>
                      <a:pt x="10859" y="1436"/>
                    </a:cubicBezTo>
                    <a:cubicBezTo>
                      <a:pt x="11359" y="995"/>
                      <a:pt x="11919" y="650"/>
                      <a:pt x="12526" y="400"/>
                    </a:cubicBezTo>
                    <a:cubicBezTo>
                      <a:pt x="13050" y="188"/>
                      <a:pt x="13607" y="79"/>
                      <a:pt x="14162" y="79"/>
                    </a:cubicBezTo>
                    <a:cubicBezTo>
                      <a:pt x="14264" y="79"/>
                      <a:pt x="14366" y="83"/>
                      <a:pt x="14467" y="90"/>
                    </a:cubicBezTo>
                    <a:cubicBezTo>
                      <a:pt x="14189" y="31"/>
                      <a:pt x="13908" y="0"/>
                      <a:pt x="136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" name="Google Shape;24;p2"/>
          <p:cNvSpPr txBox="1">
            <a:spLocks noGrp="1"/>
          </p:cNvSpPr>
          <p:nvPr>
            <p:ph type="ctrTitle"/>
          </p:nvPr>
        </p:nvSpPr>
        <p:spPr>
          <a:xfrm>
            <a:off x="851950" y="740750"/>
            <a:ext cx="7169100" cy="18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6300" b="1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subTitle" idx="1"/>
          </p:nvPr>
        </p:nvSpPr>
        <p:spPr>
          <a:xfrm>
            <a:off x="845180" y="2443825"/>
            <a:ext cx="38583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19"/>
          <p:cNvGrpSpPr/>
          <p:nvPr/>
        </p:nvGrpSpPr>
        <p:grpSpPr>
          <a:xfrm>
            <a:off x="-2648551" y="-1036249"/>
            <a:ext cx="11792460" cy="6179793"/>
            <a:chOff x="-2648551" y="-1036249"/>
            <a:chExt cx="11792460" cy="6179793"/>
          </a:xfrm>
        </p:grpSpPr>
        <p:sp>
          <p:nvSpPr>
            <p:cNvPr id="197" name="Google Shape;197;p19"/>
            <p:cNvSpPr/>
            <p:nvPr/>
          </p:nvSpPr>
          <p:spPr>
            <a:xfrm>
              <a:off x="-2648551" y="-1036249"/>
              <a:ext cx="3270161" cy="2254882"/>
            </a:xfrm>
            <a:custGeom>
              <a:avLst/>
              <a:gdLst/>
              <a:ahLst/>
              <a:cxnLst/>
              <a:rect l="l" t="t" r="r" b="b"/>
              <a:pathLst>
                <a:path w="19289" h="13300" extrusionOk="0">
                  <a:moveTo>
                    <a:pt x="8878" y="1"/>
                  </a:moveTo>
                  <a:cubicBezTo>
                    <a:pt x="8356" y="1"/>
                    <a:pt x="7835" y="75"/>
                    <a:pt x="7335" y="231"/>
                  </a:cubicBezTo>
                  <a:cubicBezTo>
                    <a:pt x="5739" y="720"/>
                    <a:pt x="4406" y="2113"/>
                    <a:pt x="4168" y="3768"/>
                  </a:cubicBezTo>
                  <a:cubicBezTo>
                    <a:pt x="4055" y="3755"/>
                    <a:pt x="3942" y="3749"/>
                    <a:pt x="3828" y="3749"/>
                  </a:cubicBezTo>
                  <a:cubicBezTo>
                    <a:pt x="2402" y="3749"/>
                    <a:pt x="930" y="4697"/>
                    <a:pt x="488" y="6054"/>
                  </a:cubicBezTo>
                  <a:cubicBezTo>
                    <a:pt x="0" y="7518"/>
                    <a:pt x="715" y="9280"/>
                    <a:pt x="2084" y="9983"/>
                  </a:cubicBezTo>
                  <a:cubicBezTo>
                    <a:pt x="2819" y="10350"/>
                    <a:pt x="3658" y="10429"/>
                    <a:pt x="4491" y="10429"/>
                  </a:cubicBezTo>
                  <a:cubicBezTo>
                    <a:pt x="4629" y="10429"/>
                    <a:pt x="4768" y="10427"/>
                    <a:pt x="4906" y="10423"/>
                  </a:cubicBezTo>
                  <a:cubicBezTo>
                    <a:pt x="5370" y="11673"/>
                    <a:pt x="6632" y="12483"/>
                    <a:pt x="7882" y="12923"/>
                  </a:cubicBezTo>
                  <a:cubicBezTo>
                    <a:pt x="8263" y="13054"/>
                    <a:pt x="8656" y="13162"/>
                    <a:pt x="9061" y="13245"/>
                  </a:cubicBezTo>
                  <a:cubicBezTo>
                    <a:pt x="9310" y="13281"/>
                    <a:pt x="9559" y="13299"/>
                    <a:pt x="9806" y="13299"/>
                  </a:cubicBezTo>
                  <a:cubicBezTo>
                    <a:pt x="11495" y="13299"/>
                    <a:pt x="13096" y="12465"/>
                    <a:pt x="14062" y="11042"/>
                  </a:cubicBezTo>
                  <a:cubicBezTo>
                    <a:pt x="14561" y="11269"/>
                    <a:pt x="15095" y="11382"/>
                    <a:pt x="15629" y="11382"/>
                  </a:cubicBezTo>
                  <a:cubicBezTo>
                    <a:pt x="16217" y="11382"/>
                    <a:pt x="16805" y="11245"/>
                    <a:pt x="17348" y="10971"/>
                  </a:cubicBezTo>
                  <a:cubicBezTo>
                    <a:pt x="18372" y="10435"/>
                    <a:pt x="19062" y="9423"/>
                    <a:pt x="19193" y="8268"/>
                  </a:cubicBezTo>
                  <a:cubicBezTo>
                    <a:pt x="19288" y="7137"/>
                    <a:pt x="18729" y="5911"/>
                    <a:pt x="17776" y="5280"/>
                  </a:cubicBezTo>
                  <a:cubicBezTo>
                    <a:pt x="18312" y="4530"/>
                    <a:pt x="18372" y="3541"/>
                    <a:pt x="17931" y="2732"/>
                  </a:cubicBezTo>
                  <a:cubicBezTo>
                    <a:pt x="17467" y="1946"/>
                    <a:pt x="16645" y="1434"/>
                    <a:pt x="15728" y="1363"/>
                  </a:cubicBezTo>
                  <a:cubicBezTo>
                    <a:pt x="15673" y="1359"/>
                    <a:pt x="15617" y="1357"/>
                    <a:pt x="15561" y="1357"/>
                  </a:cubicBezTo>
                  <a:cubicBezTo>
                    <a:pt x="14720" y="1357"/>
                    <a:pt x="13854" y="1770"/>
                    <a:pt x="13240" y="2351"/>
                  </a:cubicBezTo>
                  <a:cubicBezTo>
                    <a:pt x="13169" y="1744"/>
                    <a:pt x="12657" y="1291"/>
                    <a:pt x="12145" y="958"/>
                  </a:cubicBezTo>
                  <a:cubicBezTo>
                    <a:pt x="11172" y="353"/>
                    <a:pt x="10021" y="1"/>
                    <a:pt x="88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0" y="4257950"/>
              <a:ext cx="2311325" cy="885550"/>
            </a:xfrm>
            <a:custGeom>
              <a:avLst/>
              <a:gdLst/>
              <a:ahLst/>
              <a:cxnLst/>
              <a:rect l="l" t="t" r="r" b="b"/>
              <a:pathLst>
                <a:path w="92453" h="35422" extrusionOk="0">
                  <a:moveTo>
                    <a:pt x="92452" y="35267"/>
                  </a:moveTo>
                  <a:cubicBezTo>
                    <a:pt x="92452" y="35267"/>
                    <a:pt x="73069" y="1"/>
                    <a:pt x="0" y="1787"/>
                  </a:cubicBezTo>
                  <a:lnTo>
                    <a:pt x="0" y="35208"/>
                  </a:lnTo>
                  <a:cubicBezTo>
                    <a:pt x="0" y="35327"/>
                    <a:pt x="84" y="35422"/>
                    <a:pt x="203" y="35422"/>
                  </a:cubicBezTo>
                  <a:lnTo>
                    <a:pt x="92238" y="35422"/>
                  </a:lnTo>
                  <a:cubicBezTo>
                    <a:pt x="92357" y="35422"/>
                    <a:pt x="92452" y="35327"/>
                    <a:pt x="92452" y="3520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9" name="Google Shape;199;p19"/>
            <p:cNvGrpSpPr/>
            <p:nvPr/>
          </p:nvGrpSpPr>
          <p:grpSpPr>
            <a:xfrm>
              <a:off x="6838161" y="502509"/>
              <a:ext cx="1778978" cy="786595"/>
              <a:chOff x="5577063" y="2349975"/>
              <a:chExt cx="990137" cy="437800"/>
            </a:xfrm>
          </p:grpSpPr>
          <p:sp>
            <p:nvSpPr>
              <p:cNvPr id="200" name="Google Shape;200;p19"/>
              <p:cNvSpPr/>
              <p:nvPr/>
            </p:nvSpPr>
            <p:spPr>
              <a:xfrm>
                <a:off x="6307925" y="2504475"/>
                <a:ext cx="259275" cy="84325"/>
              </a:xfrm>
              <a:custGeom>
                <a:avLst/>
                <a:gdLst/>
                <a:ahLst/>
                <a:cxnLst/>
                <a:rect l="l" t="t" r="r" b="b"/>
                <a:pathLst>
                  <a:path w="10371" h="3373" extrusionOk="0">
                    <a:moveTo>
                      <a:pt x="954" y="0"/>
                    </a:moveTo>
                    <a:cubicBezTo>
                      <a:pt x="634" y="0"/>
                      <a:pt x="313" y="36"/>
                      <a:pt x="0" y="113"/>
                    </a:cubicBezTo>
                    <a:cubicBezTo>
                      <a:pt x="143" y="100"/>
                      <a:pt x="285" y="94"/>
                      <a:pt x="427" y="94"/>
                    </a:cubicBezTo>
                    <a:cubicBezTo>
                      <a:pt x="1345" y="94"/>
                      <a:pt x="2253" y="358"/>
                      <a:pt x="3036" y="863"/>
                    </a:cubicBezTo>
                    <a:cubicBezTo>
                      <a:pt x="3929" y="1411"/>
                      <a:pt x="4620" y="2244"/>
                      <a:pt x="4977" y="3244"/>
                    </a:cubicBezTo>
                    <a:cubicBezTo>
                      <a:pt x="4989" y="3280"/>
                      <a:pt x="5013" y="3316"/>
                      <a:pt x="5049" y="3339"/>
                    </a:cubicBezTo>
                    <a:cubicBezTo>
                      <a:pt x="5080" y="3362"/>
                      <a:pt x="5117" y="3372"/>
                      <a:pt x="5153" y="3372"/>
                    </a:cubicBezTo>
                    <a:cubicBezTo>
                      <a:pt x="5213" y="3372"/>
                      <a:pt x="5273" y="3344"/>
                      <a:pt x="5310" y="3292"/>
                    </a:cubicBezTo>
                    <a:cubicBezTo>
                      <a:pt x="5906" y="2423"/>
                      <a:pt x="6632" y="1601"/>
                      <a:pt x="7596" y="1232"/>
                    </a:cubicBezTo>
                    <a:cubicBezTo>
                      <a:pt x="7881" y="1121"/>
                      <a:pt x="8182" y="1066"/>
                      <a:pt x="8483" y="1066"/>
                    </a:cubicBezTo>
                    <a:cubicBezTo>
                      <a:pt x="8698" y="1066"/>
                      <a:pt x="8912" y="1094"/>
                      <a:pt x="9120" y="1149"/>
                    </a:cubicBezTo>
                    <a:cubicBezTo>
                      <a:pt x="9644" y="1256"/>
                      <a:pt x="10097" y="1577"/>
                      <a:pt x="10371" y="2042"/>
                    </a:cubicBezTo>
                    <a:cubicBezTo>
                      <a:pt x="10180" y="1530"/>
                      <a:pt x="9692" y="1149"/>
                      <a:pt x="9168" y="970"/>
                    </a:cubicBezTo>
                    <a:cubicBezTo>
                      <a:pt x="8886" y="876"/>
                      <a:pt x="8591" y="828"/>
                      <a:pt x="8295" y="828"/>
                    </a:cubicBezTo>
                    <a:cubicBezTo>
                      <a:pt x="8029" y="828"/>
                      <a:pt x="7761" y="867"/>
                      <a:pt x="7501" y="946"/>
                    </a:cubicBezTo>
                    <a:cubicBezTo>
                      <a:pt x="6965" y="1125"/>
                      <a:pt x="6477" y="1423"/>
                      <a:pt x="6061" y="1804"/>
                    </a:cubicBezTo>
                    <a:cubicBezTo>
                      <a:pt x="5750" y="2104"/>
                      <a:pt x="5462" y="2435"/>
                      <a:pt x="5203" y="2783"/>
                    </a:cubicBezTo>
                    <a:lnTo>
                      <a:pt x="5203" y="2783"/>
                    </a:lnTo>
                    <a:cubicBezTo>
                      <a:pt x="4791" y="1859"/>
                      <a:pt x="4087" y="1093"/>
                      <a:pt x="3191" y="613"/>
                    </a:cubicBezTo>
                    <a:cubicBezTo>
                      <a:pt x="2715" y="339"/>
                      <a:pt x="2179" y="149"/>
                      <a:pt x="1631" y="53"/>
                    </a:cubicBezTo>
                    <a:cubicBezTo>
                      <a:pt x="1409" y="19"/>
                      <a:pt x="1182" y="0"/>
                      <a:pt x="9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9"/>
              <p:cNvSpPr/>
              <p:nvPr/>
            </p:nvSpPr>
            <p:spPr>
              <a:xfrm>
                <a:off x="6188250" y="2349975"/>
                <a:ext cx="18427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7371" h="2469" extrusionOk="0">
                    <a:moveTo>
                      <a:pt x="745" y="1"/>
                    </a:moveTo>
                    <a:cubicBezTo>
                      <a:pt x="497" y="1"/>
                      <a:pt x="247" y="30"/>
                      <a:pt x="1" y="90"/>
                    </a:cubicBezTo>
                    <a:cubicBezTo>
                      <a:pt x="58" y="87"/>
                      <a:pt x="116" y="86"/>
                      <a:pt x="173" y="86"/>
                    </a:cubicBezTo>
                    <a:cubicBezTo>
                      <a:pt x="875" y="86"/>
                      <a:pt x="1561" y="288"/>
                      <a:pt x="2156" y="673"/>
                    </a:cubicBezTo>
                    <a:cubicBezTo>
                      <a:pt x="2775" y="1054"/>
                      <a:pt x="3239" y="1649"/>
                      <a:pt x="3489" y="2340"/>
                    </a:cubicBezTo>
                    <a:cubicBezTo>
                      <a:pt x="3501" y="2376"/>
                      <a:pt x="3525" y="2411"/>
                      <a:pt x="3561" y="2435"/>
                    </a:cubicBezTo>
                    <a:cubicBezTo>
                      <a:pt x="3597" y="2458"/>
                      <a:pt x="3636" y="2468"/>
                      <a:pt x="3674" y="2468"/>
                    </a:cubicBezTo>
                    <a:cubicBezTo>
                      <a:pt x="3738" y="2468"/>
                      <a:pt x="3798" y="2439"/>
                      <a:pt x="3835" y="2388"/>
                    </a:cubicBezTo>
                    <a:cubicBezTo>
                      <a:pt x="4251" y="1768"/>
                      <a:pt x="4752" y="1197"/>
                      <a:pt x="5430" y="935"/>
                    </a:cubicBezTo>
                    <a:cubicBezTo>
                      <a:pt x="5634" y="855"/>
                      <a:pt x="5851" y="815"/>
                      <a:pt x="6068" y="815"/>
                    </a:cubicBezTo>
                    <a:cubicBezTo>
                      <a:pt x="6206" y="815"/>
                      <a:pt x="6344" y="831"/>
                      <a:pt x="6478" y="864"/>
                    </a:cubicBezTo>
                    <a:cubicBezTo>
                      <a:pt x="6847" y="923"/>
                      <a:pt x="7169" y="1149"/>
                      <a:pt x="7371" y="1471"/>
                    </a:cubicBezTo>
                    <a:cubicBezTo>
                      <a:pt x="7216" y="1090"/>
                      <a:pt x="6907" y="804"/>
                      <a:pt x="6526" y="673"/>
                    </a:cubicBezTo>
                    <a:cubicBezTo>
                      <a:pt x="6315" y="603"/>
                      <a:pt x="6098" y="567"/>
                      <a:pt x="5881" y="567"/>
                    </a:cubicBezTo>
                    <a:cubicBezTo>
                      <a:pt x="5693" y="567"/>
                      <a:pt x="5505" y="594"/>
                      <a:pt x="5323" y="649"/>
                    </a:cubicBezTo>
                    <a:cubicBezTo>
                      <a:pt x="4930" y="768"/>
                      <a:pt x="4573" y="983"/>
                      <a:pt x="4275" y="1256"/>
                    </a:cubicBezTo>
                    <a:cubicBezTo>
                      <a:pt x="4073" y="1451"/>
                      <a:pt x="3882" y="1663"/>
                      <a:pt x="3712" y="1884"/>
                    </a:cubicBezTo>
                    <a:lnTo>
                      <a:pt x="3712" y="1884"/>
                    </a:lnTo>
                    <a:cubicBezTo>
                      <a:pt x="3412" y="1256"/>
                      <a:pt x="2921" y="737"/>
                      <a:pt x="2299" y="411"/>
                    </a:cubicBezTo>
                    <a:cubicBezTo>
                      <a:pt x="1825" y="141"/>
                      <a:pt x="1289" y="1"/>
                      <a:pt x="7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9"/>
              <p:cNvSpPr/>
              <p:nvPr/>
            </p:nvSpPr>
            <p:spPr>
              <a:xfrm>
                <a:off x="6051350" y="2681125"/>
                <a:ext cx="252125" cy="106650"/>
              </a:xfrm>
              <a:custGeom>
                <a:avLst/>
                <a:gdLst/>
                <a:ahLst/>
                <a:cxnLst/>
                <a:rect l="l" t="t" r="r" b="b"/>
                <a:pathLst>
                  <a:path w="10085" h="4266" extrusionOk="0">
                    <a:moveTo>
                      <a:pt x="0" y="0"/>
                    </a:moveTo>
                    <a:cubicBezTo>
                      <a:pt x="1107" y="214"/>
                      <a:pt x="2143" y="714"/>
                      <a:pt x="3000" y="1465"/>
                    </a:cubicBezTo>
                    <a:cubicBezTo>
                      <a:pt x="3846" y="2167"/>
                      <a:pt x="4489" y="3096"/>
                      <a:pt x="4870" y="4143"/>
                    </a:cubicBezTo>
                    <a:cubicBezTo>
                      <a:pt x="4892" y="4219"/>
                      <a:pt x="4967" y="4266"/>
                      <a:pt x="5047" y="4266"/>
                    </a:cubicBezTo>
                    <a:cubicBezTo>
                      <a:pt x="5093" y="4266"/>
                      <a:pt x="5140" y="4250"/>
                      <a:pt x="5179" y="4215"/>
                    </a:cubicBezTo>
                    <a:cubicBezTo>
                      <a:pt x="5870" y="3560"/>
                      <a:pt x="6560" y="2905"/>
                      <a:pt x="7382" y="2465"/>
                    </a:cubicBezTo>
                    <a:cubicBezTo>
                      <a:pt x="7787" y="2238"/>
                      <a:pt x="8227" y="2084"/>
                      <a:pt x="8692" y="2000"/>
                    </a:cubicBezTo>
                    <a:cubicBezTo>
                      <a:pt x="8857" y="1971"/>
                      <a:pt x="9024" y="1956"/>
                      <a:pt x="9191" y="1956"/>
                    </a:cubicBezTo>
                    <a:cubicBezTo>
                      <a:pt x="9492" y="1956"/>
                      <a:pt x="9793" y="2004"/>
                      <a:pt x="10085" y="2096"/>
                    </a:cubicBezTo>
                    <a:cubicBezTo>
                      <a:pt x="9719" y="1917"/>
                      <a:pt x="9320" y="1822"/>
                      <a:pt x="8915" y="1822"/>
                    </a:cubicBezTo>
                    <a:cubicBezTo>
                      <a:pt x="8833" y="1822"/>
                      <a:pt x="8750" y="1826"/>
                      <a:pt x="8668" y="1834"/>
                    </a:cubicBezTo>
                    <a:cubicBezTo>
                      <a:pt x="8180" y="1869"/>
                      <a:pt x="7703" y="2000"/>
                      <a:pt x="7251" y="2215"/>
                    </a:cubicBezTo>
                    <a:cubicBezTo>
                      <a:pt x="6446" y="2580"/>
                      <a:pt x="5767" y="3157"/>
                      <a:pt x="5126" y="3739"/>
                    </a:cubicBezTo>
                    <a:lnTo>
                      <a:pt x="5126" y="3739"/>
                    </a:lnTo>
                    <a:cubicBezTo>
                      <a:pt x="4728" y="2734"/>
                      <a:pt x="4066" y="1858"/>
                      <a:pt x="3203" y="1203"/>
                    </a:cubicBezTo>
                    <a:cubicBezTo>
                      <a:pt x="2739" y="845"/>
                      <a:pt x="2227" y="560"/>
                      <a:pt x="1679" y="345"/>
                    </a:cubicBezTo>
                    <a:cubicBezTo>
                      <a:pt x="1143" y="143"/>
                      <a:pt x="583" y="2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9"/>
              <p:cNvSpPr/>
              <p:nvPr/>
            </p:nvSpPr>
            <p:spPr>
              <a:xfrm>
                <a:off x="5577063" y="2468166"/>
                <a:ext cx="361675" cy="115500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4620" extrusionOk="0">
                    <a:moveTo>
                      <a:pt x="13626" y="0"/>
                    </a:moveTo>
                    <a:cubicBezTo>
                      <a:pt x="13232" y="0"/>
                      <a:pt x="12837" y="60"/>
                      <a:pt x="12455" y="185"/>
                    </a:cubicBezTo>
                    <a:cubicBezTo>
                      <a:pt x="11788" y="388"/>
                      <a:pt x="11169" y="709"/>
                      <a:pt x="10621" y="1138"/>
                    </a:cubicBezTo>
                    <a:cubicBezTo>
                      <a:pt x="9630" y="1903"/>
                      <a:pt x="8872" y="2903"/>
                      <a:pt x="8172" y="3907"/>
                    </a:cubicBezTo>
                    <a:lnTo>
                      <a:pt x="8172" y="3907"/>
                    </a:lnTo>
                    <a:cubicBezTo>
                      <a:pt x="7315" y="2644"/>
                      <a:pt x="6134" y="1644"/>
                      <a:pt x="4751" y="1007"/>
                    </a:cubicBezTo>
                    <a:cubicBezTo>
                      <a:pt x="4001" y="662"/>
                      <a:pt x="3216" y="424"/>
                      <a:pt x="2418" y="305"/>
                    </a:cubicBezTo>
                    <a:cubicBezTo>
                      <a:pt x="2031" y="248"/>
                      <a:pt x="1645" y="218"/>
                      <a:pt x="1260" y="218"/>
                    </a:cubicBezTo>
                    <a:cubicBezTo>
                      <a:pt x="838" y="218"/>
                      <a:pt x="418" y="254"/>
                      <a:pt x="1" y="328"/>
                    </a:cubicBezTo>
                    <a:cubicBezTo>
                      <a:pt x="121" y="323"/>
                      <a:pt x="242" y="320"/>
                      <a:pt x="362" y="320"/>
                    </a:cubicBezTo>
                    <a:cubicBezTo>
                      <a:pt x="1036" y="320"/>
                      <a:pt x="1701" y="405"/>
                      <a:pt x="2358" y="566"/>
                    </a:cubicBezTo>
                    <a:cubicBezTo>
                      <a:pt x="3132" y="745"/>
                      <a:pt x="3870" y="1019"/>
                      <a:pt x="4561" y="1388"/>
                    </a:cubicBezTo>
                    <a:cubicBezTo>
                      <a:pt x="5942" y="2102"/>
                      <a:pt x="7121" y="3174"/>
                      <a:pt x="7954" y="4496"/>
                    </a:cubicBezTo>
                    <a:cubicBezTo>
                      <a:pt x="7966" y="4531"/>
                      <a:pt x="7990" y="4555"/>
                      <a:pt x="8026" y="4579"/>
                    </a:cubicBezTo>
                    <a:cubicBezTo>
                      <a:pt x="8066" y="4606"/>
                      <a:pt x="8114" y="4619"/>
                      <a:pt x="8163" y="4619"/>
                    </a:cubicBezTo>
                    <a:cubicBezTo>
                      <a:pt x="8244" y="4619"/>
                      <a:pt x="8326" y="4582"/>
                      <a:pt x="8371" y="4507"/>
                    </a:cubicBezTo>
                    <a:cubicBezTo>
                      <a:pt x="9133" y="3400"/>
                      <a:pt x="9871" y="2293"/>
                      <a:pt x="10859" y="1436"/>
                    </a:cubicBezTo>
                    <a:cubicBezTo>
                      <a:pt x="11359" y="995"/>
                      <a:pt x="11919" y="650"/>
                      <a:pt x="12526" y="400"/>
                    </a:cubicBezTo>
                    <a:cubicBezTo>
                      <a:pt x="13050" y="188"/>
                      <a:pt x="13607" y="79"/>
                      <a:pt x="14162" y="79"/>
                    </a:cubicBezTo>
                    <a:cubicBezTo>
                      <a:pt x="14264" y="79"/>
                      <a:pt x="14366" y="83"/>
                      <a:pt x="14467" y="90"/>
                    </a:cubicBezTo>
                    <a:cubicBezTo>
                      <a:pt x="14189" y="31"/>
                      <a:pt x="13908" y="0"/>
                      <a:pt x="136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4" name="Google Shape;204;p19"/>
            <p:cNvSpPr/>
            <p:nvPr/>
          </p:nvSpPr>
          <p:spPr>
            <a:xfrm>
              <a:off x="4600150" y="3781425"/>
              <a:ext cx="4543758" cy="1362118"/>
            </a:xfrm>
            <a:custGeom>
              <a:avLst/>
              <a:gdLst/>
              <a:ahLst/>
              <a:cxnLst/>
              <a:rect l="l" t="t" r="r" b="b"/>
              <a:pathLst>
                <a:path w="121564" h="40482" extrusionOk="0">
                  <a:moveTo>
                    <a:pt x="31374" y="20087"/>
                  </a:moveTo>
                  <a:cubicBezTo>
                    <a:pt x="56948" y="21408"/>
                    <a:pt x="70664" y="1"/>
                    <a:pt x="121564" y="6692"/>
                  </a:cubicBezTo>
                  <a:lnTo>
                    <a:pt x="121564" y="40268"/>
                  </a:lnTo>
                  <a:cubicBezTo>
                    <a:pt x="121552" y="40387"/>
                    <a:pt x="121468" y="40482"/>
                    <a:pt x="121349" y="40482"/>
                  </a:cubicBezTo>
                  <a:lnTo>
                    <a:pt x="120" y="40482"/>
                  </a:lnTo>
                  <a:cubicBezTo>
                    <a:pt x="1" y="40482"/>
                    <a:pt x="120" y="40387"/>
                    <a:pt x="120" y="40268"/>
                  </a:cubicBezTo>
                  <a:cubicBezTo>
                    <a:pt x="120" y="40268"/>
                    <a:pt x="5478" y="18753"/>
                    <a:pt x="31374" y="2008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" name="Google Shape;205;p19"/>
          <p:cNvSpPr txBox="1">
            <a:spLocks noGrp="1"/>
          </p:cNvSpPr>
          <p:nvPr>
            <p:ph type="title"/>
          </p:nvPr>
        </p:nvSpPr>
        <p:spPr>
          <a:xfrm>
            <a:off x="621590" y="410809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title" idx="2" hasCustomPrompt="1"/>
          </p:nvPr>
        </p:nvSpPr>
        <p:spPr>
          <a:xfrm>
            <a:off x="3955364" y="1678333"/>
            <a:ext cx="1233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 b="0">
                <a:solidFill>
                  <a:schemeClr val="dk2"/>
                </a:solidFill>
                <a:latin typeface="Inika"/>
                <a:ea typeface="Inika"/>
                <a:cs typeface="Inika"/>
                <a:sym typeface="Inik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7" name="Google Shape;207;p19"/>
          <p:cNvSpPr txBox="1">
            <a:spLocks noGrp="1"/>
          </p:cNvSpPr>
          <p:nvPr>
            <p:ph type="title" idx="3"/>
          </p:nvPr>
        </p:nvSpPr>
        <p:spPr>
          <a:xfrm>
            <a:off x="3360616" y="2215050"/>
            <a:ext cx="24228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8" name="Google Shape;208;p19"/>
          <p:cNvSpPr txBox="1">
            <a:spLocks noGrp="1"/>
          </p:cNvSpPr>
          <p:nvPr>
            <p:ph type="title" idx="4"/>
          </p:nvPr>
        </p:nvSpPr>
        <p:spPr>
          <a:xfrm>
            <a:off x="3360612" y="2670450"/>
            <a:ext cx="24228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09" name="Google Shape;209;p19"/>
          <p:cNvSpPr txBox="1">
            <a:spLocks noGrp="1"/>
          </p:cNvSpPr>
          <p:nvPr>
            <p:ph type="title" idx="5" hasCustomPrompt="1"/>
          </p:nvPr>
        </p:nvSpPr>
        <p:spPr>
          <a:xfrm>
            <a:off x="1282480" y="1678333"/>
            <a:ext cx="1233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 b="0">
                <a:solidFill>
                  <a:schemeClr val="dk2"/>
                </a:solidFill>
                <a:latin typeface="Inika"/>
                <a:ea typeface="Inika"/>
                <a:cs typeface="Inika"/>
                <a:sym typeface="Inik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0" name="Google Shape;210;p19"/>
          <p:cNvSpPr txBox="1">
            <a:spLocks noGrp="1"/>
          </p:cNvSpPr>
          <p:nvPr>
            <p:ph type="title" idx="6"/>
          </p:nvPr>
        </p:nvSpPr>
        <p:spPr>
          <a:xfrm>
            <a:off x="687896" y="2215050"/>
            <a:ext cx="24228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title" idx="7"/>
          </p:nvPr>
        </p:nvSpPr>
        <p:spPr>
          <a:xfrm>
            <a:off x="687800" y="2670450"/>
            <a:ext cx="24228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12" name="Google Shape;212;p19"/>
          <p:cNvSpPr txBox="1">
            <a:spLocks noGrp="1"/>
          </p:cNvSpPr>
          <p:nvPr>
            <p:ph type="title" idx="8" hasCustomPrompt="1"/>
          </p:nvPr>
        </p:nvSpPr>
        <p:spPr>
          <a:xfrm>
            <a:off x="6628247" y="1678333"/>
            <a:ext cx="1233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 b="0">
                <a:solidFill>
                  <a:schemeClr val="dk2"/>
                </a:solidFill>
                <a:latin typeface="Inika"/>
                <a:ea typeface="Inika"/>
                <a:cs typeface="Inika"/>
                <a:sym typeface="Inik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3" name="Google Shape;213;p19"/>
          <p:cNvSpPr txBox="1">
            <a:spLocks noGrp="1"/>
          </p:cNvSpPr>
          <p:nvPr>
            <p:ph type="title" idx="9"/>
          </p:nvPr>
        </p:nvSpPr>
        <p:spPr>
          <a:xfrm>
            <a:off x="6033462" y="2215050"/>
            <a:ext cx="24228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4" name="Google Shape;214;p19"/>
          <p:cNvSpPr txBox="1">
            <a:spLocks noGrp="1"/>
          </p:cNvSpPr>
          <p:nvPr>
            <p:ph type="title" idx="13"/>
          </p:nvPr>
        </p:nvSpPr>
        <p:spPr>
          <a:xfrm>
            <a:off x="6033527" y="2670450"/>
            <a:ext cx="24228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21"/>
          <p:cNvGrpSpPr/>
          <p:nvPr/>
        </p:nvGrpSpPr>
        <p:grpSpPr>
          <a:xfrm>
            <a:off x="0" y="-853255"/>
            <a:ext cx="9610216" cy="5989071"/>
            <a:chOff x="0" y="-853255"/>
            <a:chExt cx="9610216" cy="5989071"/>
          </a:xfrm>
        </p:grpSpPr>
        <p:sp>
          <p:nvSpPr>
            <p:cNvPr id="236" name="Google Shape;236;p21"/>
            <p:cNvSpPr/>
            <p:nvPr/>
          </p:nvSpPr>
          <p:spPr>
            <a:xfrm>
              <a:off x="6247854" y="-853255"/>
              <a:ext cx="3362362" cy="2318423"/>
            </a:xfrm>
            <a:custGeom>
              <a:avLst/>
              <a:gdLst/>
              <a:ahLst/>
              <a:cxnLst/>
              <a:rect l="l" t="t" r="r" b="b"/>
              <a:pathLst>
                <a:path w="19289" h="13300" extrusionOk="0">
                  <a:moveTo>
                    <a:pt x="8878" y="1"/>
                  </a:moveTo>
                  <a:cubicBezTo>
                    <a:pt x="8356" y="1"/>
                    <a:pt x="7835" y="75"/>
                    <a:pt x="7335" y="231"/>
                  </a:cubicBezTo>
                  <a:cubicBezTo>
                    <a:pt x="5739" y="720"/>
                    <a:pt x="4406" y="2113"/>
                    <a:pt x="4168" y="3768"/>
                  </a:cubicBezTo>
                  <a:cubicBezTo>
                    <a:pt x="4055" y="3755"/>
                    <a:pt x="3942" y="3749"/>
                    <a:pt x="3828" y="3749"/>
                  </a:cubicBezTo>
                  <a:cubicBezTo>
                    <a:pt x="2402" y="3749"/>
                    <a:pt x="930" y="4697"/>
                    <a:pt x="488" y="6054"/>
                  </a:cubicBezTo>
                  <a:cubicBezTo>
                    <a:pt x="0" y="7518"/>
                    <a:pt x="715" y="9280"/>
                    <a:pt x="2084" y="9983"/>
                  </a:cubicBezTo>
                  <a:cubicBezTo>
                    <a:pt x="2819" y="10350"/>
                    <a:pt x="3658" y="10429"/>
                    <a:pt x="4491" y="10429"/>
                  </a:cubicBezTo>
                  <a:cubicBezTo>
                    <a:pt x="4629" y="10429"/>
                    <a:pt x="4768" y="10427"/>
                    <a:pt x="4906" y="10423"/>
                  </a:cubicBezTo>
                  <a:cubicBezTo>
                    <a:pt x="5370" y="11673"/>
                    <a:pt x="6632" y="12483"/>
                    <a:pt x="7882" y="12923"/>
                  </a:cubicBezTo>
                  <a:cubicBezTo>
                    <a:pt x="8263" y="13054"/>
                    <a:pt x="8656" y="13162"/>
                    <a:pt x="9061" y="13245"/>
                  </a:cubicBezTo>
                  <a:cubicBezTo>
                    <a:pt x="9310" y="13281"/>
                    <a:pt x="9559" y="13299"/>
                    <a:pt x="9806" y="13299"/>
                  </a:cubicBezTo>
                  <a:cubicBezTo>
                    <a:pt x="11495" y="13299"/>
                    <a:pt x="13096" y="12465"/>
                    <a:pt x="14062" y="11042"/>
                  </a:cubicBezTo>
                  <a:cubicBezTo>
                    <a:pt x="14561" y="11269"/>
                    <a:pt x="15095" y="11382"/>
                    <a:pt x="15629" y="11382"/>
                  </a:cubicBezTo>
                  <a:cubicBezTo>
                    <a:pt x="16217" y="11382"/>
                    <a:pt x="16805" y="11245"/>
                    <a:pt x="17348" y="10971"/>
                  </a:cubicBezTo>
                  <a:cubicBezTo>
                    <a:pt x="18372" y="10435"/>
                    <a:pt x="19062" y="9423"/>
                    <a:pt x="19193" y="8268"/>
                  </a:cubicBezTo>
                  <a:cubicBezTo>
                    <a:pt x="19288" y="7137"/>
                    <a:pt x="18729" y="5911"/>
                    <a:pt x="17776" y="5280"/>
                  </a:cubicBezTo>
                  <a:cubicBezTo>
                    <a:pt x="18312" y="4530"/>
                    <a:pt x="18372" y="3541"/>
                    <a:pt x="17931" y="2732"/>
                  </a:cubicBezTo>
                  <a:cubicBezTo>
                    <a:pt x="17467" y="1946"/>
                    <a:pt x="16645" y="1434"/>
                    <a:pt x="15728" y="1363"/>
                  </a:cubicBezTo>
                  <a:cubicBezTo>
                    <a:pt x="15673" y="1359"/>
                    <a:pt x="15617" y="1357"/>
                    <a:pt x="15561" y="1357"/>
                  </a:cubicBezTo>
                  <a:cubicBezTo>
                    <a:pt x="14720" y="1357"/>
                    <a:pt x="13854" y="1770"/>
                    <a:pt x="13240" y="2351"/>
                  </a:cubicBezTo>
                  <a:cubicBezTo>
                    <a:pt x="13169" y="1744"/>
                    <a:pt x="12657" y="1291"/>
                    <a:pt x="12145" y="958"/>
                  </a:cubicBezTo>
                  <a:cubicBezTo>
                    <a:pt x="11172" y="353"/>
                    <a:pt x="10021" y="1"/>
                    <a:pt x="88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1"/>
            <p:cNvSpPr/>
            <p:nvPr/>
          </p:nvSpPr>
          <p:spPr>
            <a:xfrm>
              <a:off x="0" y="4066275"/>
              <a:ext cx="3479505" cy="1069541"/>
            </a:xfrm>
            <a:custGeom>
              <a:avLst/>
              <a:gdLst/>
              <a:ahLst/>
              <a:cxnLst/>
              <a:rect l="l" t="t" r="r" b="b"/>
              <a:pathLst>
                <a:path w="102716" h="33636" extrusionOk="0">
                  <a:moveTo>
                    <a:pt x="102716" y="33493"/>
                  </a:moveTo>
                  <a:cubicBezTo>
                    <a:pt x="102716" y="33493"/>
                    <a:pt x="93310" y="6549"/>
                    <a:pt x="67914" y="11645"/>
                  </a:cubicBezTo>
                  <a:cubicBezTo>
                    <a:pt x="25420" y="20158"/>
                    <a:pt x="42113" y="4763"/>
                    <a:pt x="0" y="1"/>
                  </a:cubicBezTo>
                  <a:lnTo>
                    <a:pt x="0" y="33433"/>
                  </a:lnTo>
                  <a:cubicBezTo>
                    <a:pt x="0" y="33540"/>
                    <a:pt x="84" y="33636"/>
                    <a:pt x="203" y="33636"/>
                  </a:cubicBezTo>
                  <a:lnTo>
                    <a:pt x="102513" y="33636"/>
                  </a:lnTo>
                  <a:cubicBezTo>
                    <a:pt x="102620" y="33636"/>
                    <a:pt x="102716" y="33540"/>
                    <a:pt x="102716" y="3343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8" name="Google Shape;238;p21"/>
            <p:cNvGrpSpPr/>
            <p:nvPr/>
          </p:nvGrpSpPr>
          <p:grpSpPr>
            <a:xfrm>
              <a:off x="7323639" y="252328"/>
              <a:ext cx="1380624" cy="965482"/>
              <a:chOff x="5537575" y="2349975"/>
              <a:chExt cx="1029625" cy="720025"/>
            </a:xfrm>
          </p:grpSpPr>
          <p:sp>
            <p:nvSpPr>
              <p:cNvPr id="239" name="Google Shape;239;p21"/>
              <p:cNvSpPr/>
              <p:nvPr/>
            </p:nvSpPr>
            <p:spPr>
              <a:xfrm>
                <a:off x="6307925" y="2504475"/>
                <a:ext cx="259275" cy="84325"/>
              </a:xfrm>
              <a:custGeom>
                <a:avLst/>
                <a:gdLst/>
                <a:ahLst/>
                <a:cxnLst/>
                <a:rect l="l" t="t" r="r" b="b"/>
                <a:pathLst>
                  <a:path w="10371" h="3373" extrusionOk="0">
                    <a:moveTo>
                      <a:pt x="954" y="0"/>
                    </a:moveTo>
                    <a:cubicBezTo>
                      <a:pt x="634" y="0"/>
                      <a:pt x="313" y="36"/>
                      <a:pt x="0" y="113"/>
                    </a:cubicBezTo>
                    <a:cubicBezTo>
                      <a:pt x="143" y="100"/>
                      <a:pt x="285" y="94"/>
                      <a:pt x="427" y="94"/>
                    </a:cubicBezTo>
                    <a:cubicBezTo>
                      <a:pt x="1345" y="94"/>
                      <a:pt x="2253" y="358"/>
                      <a:pt x="3036" y="863"/>
                    </a:cubicBezTo>
                    <a:cubicBezTo>
                      <a:pt x="3929" y="1411"/>
                      <a:pt x="4620" y="2244"/>
                      <a:pt x="4977" y="3244"/>
                    </a:cubicBezTo>
                    <a:cubicBezTo>
                      <a:pt x="4989" y="3280"/>
                      <a:pt x="5013" y="3316"/>
                      <a:pt x="5049" y="3339"/>
                    </a:cubicBezTo>
                    <a:cubicBezTo>
                      <a:pt x="5080" y="3362"/>
                      <a:pt x="5117" y="3372"/>
                      <a:pt x="5153" y="3372"/>
                    </a:cubicBezTo>
                    <a:cubicBezTo>
                      <a:pt x="5213" y="3372"/>
                      <a:pt x="5273" y="3344"/>
                      <a:pt x="5310" y="3292"/>
                    </a:cubicBezTo>
                    <a:cubicBezTo>
                      <a:pt x="5906" y="2423"/>
                      <a:pt x="6632" y="1601"/>
                      <a:pt x="7596" y="1232"/>
                    </a:cubicBezTo>
                    <a:cubicBezTo>
                      <a:pt x="7881" y="1121"/>
                      <a:pt x="8182" y="1066"/>
                      <a:pt x="8483" y="1066"/>
                    </a:cubicBezTo>
                    <a:cubicBezTo>
                      <a:pt x="8698" y="1066"/>
                      <a:pt x="8912" y="1094"/>
                      <a:pt x="9120" y="1149"/>
                    </a:cubicBezTo>
                    <a:cubicBezTo>
                      <a:pt x="9644" y="1256"/>
                      <a:pt x="10097" y="1577"/>
                      <a:pt x="10371" y="2042"/>
                    </a:cubicBezTo>
                    <a:cubicBezTo>
                      <a:pt x="10180" y="1530"/>
                      <a:pt x="9692" y="1149"/>
                      <a:pt x="9168" y="970"/>
                    </a:cubicBezTo>
                    <a:cubicBezTo>
                      <a:pt x="8886" y="876"/>
                      <a:pt x="8591" y="828"/>
                      <a:pt x="8295" y="828"/>
                    </a:cubicBezTo>
                    <a:cubicBezTo>
                      <a:pt x="8029" y="828"/>
                      <a:pt x="7761" y="867"/>
                      <a:pt x="7501" y="946"/>
                    </a:cubicBezTo>
                    <a:cubicBezTo>
                      <a:pt x="6965" y="1125"/>
                      <a:pt x="6477" y="1423"/>
                      <a:pt x="6061" y="1804"/>
                    </a:cubicBezTo>
                    <a:cubicBezTo>
                      <a:pt x="5750" y="2104"/>
                      <a:pt x="5462" y="2435"/>
                      <a:pt x="5203" y="2783"/>
                    </a:cubicBezTo>
                    <a:lnTo>
                      <a:pt x="5203" y="2783"/>
                    </a:lnTo>
                    <a:cubicBezTo>
                      <a:pt x="4791" y="1859"/>
                      <a:pt x="4087" y="1093"/>
                      <a:pt x="3191" y="613"/>
                    </a:cubicBezTo>
                    <a:cubicBezTo>
                      <a:pt x="2715" y="339"/>
                      <a:pt x="2179" y="149"/>
                      <a:pt x="1631" y="53"/>
                    </a:cubicBezTo>
                    <a:cubicBezTo>
                      <a:pt x="1409" y="19"/>
                      <a:pt x="1182" y="0"/>
                      <a:pt x="9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1"/>
              <p:cNvSpPr/>
              <p:nvPr/>
            </p:nvSpPr>
            <p:spPr>
              <a:xfrm>
                <a:off x="6188250" y="2349975"/>
                <a:ext cx="18427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7371" h="2469" extrusionOk="0">
                    <a:moveTo>
                      <a:pt x="745" y="1"/>
                    </a:moveTo>
                    <a:cubicBezTo>
                      <a:pt x="497" y="1"/>
                      <a:pt x="247" y="30"/>
                      <a:pt x="1" y="90"/>
                    </a:cubicBezTo>
                    <a:cubicBezTo>
                      <a:pt x="58" y="87"/>
                      <a:pt x="116" y="86"/>
                      <a:pt x="173" y="86"/>
                    </a:cubicBezTo>
                    <a:cubicBezTo>
                      <a:pt x="875" y="86"/>
                      <a:pt x="1561" y="288"/>
                      <a:pt x="2156" y="673"/>
                    </a:cubicBezTo>
                    <a:cubicBezTo>
                      <a:pt x="2775" y="1054"/>
                      <a:pt x="3239" y="1649"/>
                      <a:pt x="3489" y="2340"/>
                    </a:cubicBezTo>
                    <a:cubicBezTo>
                      <a:pt x="3501" y="2376"/>
                      <a:pt x="3525" y="2411"/>
                      <a:pt x="3561" y="2435"/>
                    </a:cubicBezTo>
                    <a:cubicBezTo>
                      <a:pt x="3597" y="2458"/>
                      <a:pt x="3636" y="2468"/>
                      <a:pt x="3674" y="2468"/>
                    </a:cubicBezTo>
                    <a:cubicBezTo>
                      <a:pt x="3738" y="2468"/>
                      <a:pt x="3798" y="2439"/>
                      <a:pt x="3835" y="2388"/>
                    </a:cubicBezTo>
                    <a:cubicBezTo>
                      <a:pt x="4251" y="1768"/>
                      <a:pt x="4752" y="1197"/>
                      <a:pt x="5430" y="935"/>
                    </a:cubicBezTo>
                    <a:cubicBezTo>
                      <a:pt x="5634" y="855"/>
                      <a:pt x="5851" y="815"/>
                      <a:pt x="6068" y="815"/>
                    </a:cubicBezTo>
                    <a:cubicBezTo>
                      <a:pt x="6206" y="815"/>
                      <a:pt x="6344" y="831"/>
                      <a:pt x="6478" y="864"/>
                    </a:cubicBezTo>
                    <a:cubicBezTo>
                      <a:pt x="6847" y="923"/>
                      <a:pt x="7169" y="1149"/>
                      <a:pt x="7371" y="1471"/>
                    </a:cubicBezTo>
                    <a:cubicBezTo>
                      <a:pt x="7216" y="1090"/>
                      <a:pt x="6907" y="804"/>
                      <a:pt x="6526" y="673"/>
                    </a:cubicBezTo>
                    <a:cubicBezTo>
                      <a:pt x="6315" y="603"/>
                      <a:pt x="6098" y="567"/>
                      <a:pt x="5881" y="567"/>
                    </a:cubicBezTo>
                    <a:cubicBezTo>
                      <a:pt x="5693" y="567"/>
                      <a:pt x="5505" y="594"/>
                      <a:pt x="5323" y="649"/>
                    </a:cubicBezTo>
                    <a:cubicBezTo>
                      <a:pt x="4930" y="768"/>
                      <a:pt x="4573" y="983"/>
                      <a:pt x="4275" y="1256"/>
                    </a:cubicBezTo>
                    <a:cubicBezTo>
                      <a:pt x="4073" y="1451"/>
                      <a:pt x="3882" y="1663"/>
                      <a:pt x="3712" y="1884"/>
                    </a:cubicBezTo>
                    <a:lnTo>
                      <a:pt x="3712" y="1884"/>
                    </a:lnTo>
                    <a:cubicBezTo>
                      <a:pt x="3412" y="1256"/>
                      <a:pt x="2921" y="737"/>
                      <a:pt x="2299" y="411"/>
                    </a:cubicBezTo>
                    <a:cubicBezTo>
                      <a:pt x="1825" y="141"/>
                      <a:pt x="1289" y="1"/>
                      <a:pt x="7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1"/>
              <p:cNvSpPr/>
              <p:nvPr/>
            </p:nvSpPr>
            <p:spPr>
              <a:xfrm>
                <a:off x="6051350" y="2681125"/>
                <a:ext cx="252125" cy="106650"/>
              </a:xfrm>
              <a:custGeom>
                <a:avLst/>
                <a:gdLst/>
                <a:ahLst/>
                <a:cxnLst/>
                <a:rect l="l" t="t" r="r" b="b"/>
                <a:pathLst>
                  <a:path w="10085" h="4266" extrusionOk="0">
                    <a:moveTo>
                      <a:pt x="0" y="0"/>
                    </a:moveTo>
                    <a:cubicBezTo>
                      <a:pt x="1107" y="214"/>
                      <a:pt x="2143" y="714"/>
                      <a:pt x="3000" y="1465"/>
                    </a:cubicBezTo>
                    <a:cubicBezTo>
                      <a:pt x="3846" y="2167"/>
                      <a:pt x="4489" y="3096"/>
                      <a:pt x="4870" y="4143"/>
                    </a:cubicBezTo>
                    <a:cubicBezTo>
                      <a:pt x="4892" y="4219"/>
                      <a:pt x="4967" y="4266"/>
                      <a:pt x="5047" y="4266"/>
                    </a:cubicBezTo>
                    <a:cubicBezTo>
                      <a:pt x="5093" y="4266"/>
                      <a:pt x="5140" y="4250"/>
                      <a:pt x="5179" y="4215"/>
                    </a:cubicBezTo>
                    <a:cubicBezTo>
                      <a:pt x="5870" y="3560"/>
                      <a:pt x="6560" y="2905"/>
                      <a:pt x="7382" y="2465"/>
                    </a:cubicBezTo>
                    <a:cubicBezTo>
                      <a:pt x="7787" y="2238"/>
                      <a:pt x="8227" y="2084"/>
                      <a:pt x="8692" y="2000"/>
                    </a:cubicBezTo>
                    <a:cubicBezTo>
                      <a:pt x="8857" y="1971"/>
                      <a:pt x="9024" y="1956"/>
                      <a:pt x="9191" y="1956"/>
                    </a:cubicBezTo>
                    <a:cubicBezTo>
                      <a:pt x="9492" y="1956"/>
                      <a:pt x="9793" y="2004"/>
                      <a:pt x="10085" y="2096"/>
                    </a:cubicBezTo>
                    <a:cubicBezTo>
                      <a:pt x="9719" y="1917"/>
                      <a:pt x="9320" y="1822"/>
                      <a:pt x="8915" y="1822"/>
                    </a:cubicBezTo>
                    <a:cubicBezTo>
                      <a:pt x="8833" y="1822"/>
                      <a:pt x="8750" y="1826"/>
                      <a:pt x="8668" y="1834"/>
                    </a:cubicBezTo>
                    <a:cubicBezTo>
                      <a:pt x="8180" y="1869"/>
                      <a:pt x="7703" y="2000"/>
                      <a:pt x="7251" y="2215"/>
                    </a:cubicBezTo>
                    <a:cubicBezTo>
                      <a:pt x="6446" y="2580"/>
                      <a:pt x="5767" y="3157"/>
                      <a:pt x="5126" y="3739"/>
                    </a:cubicBezTo>
                    <a:lnTo>
                      <a:pt x="5126" y="3739"/>
                    </a:lnTo>
                    <a:cubicBezTo>
                      <a:pt x="4728" y="2734"/>
                      <a:pt x="4066" y="1858"/>
                      <a:pt x="3203" y="1203"/>
                    </a:cubicBezTo>
                    <a:cubicBezTo>
                      <a:pt x="2739" y="845"/>
                      <a:pt x="2227" y="560"/>
                      <a:pt x="1679" y="345"/>
                    </a:cubicBezTo>
                    <a:cubicBezTo>
                      <a:pt x="1143" y="143"/>
                      <a:pt x="583" y="2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1"/>
              <p:cNvSpPr/>
              <p:nvPr/>
            </p:nvSpPr>
            <p:spPr>
              <a:xfrm>
                <a:off x="5537575" y="2954500"/>
                <a:ext cx="361675" cy="115500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4620" extrusionOk="0">
                    <a:moveTo>
                      <a:pt x="13626" y="0"/>
                    </a:moveTo>
                    <a:cubicBezTo>
                      <a:pt x="13232" y="0"/>
                      <a:pt x="12837" y="60"/>
                      <a:pt x="12455" y="185"/>
                    </a:cubicBezTo>
                    <a:cubicBezTo>
                      <a:pt x="11788" y="388"/>
                      <a:pt x="11169" y="709"/>
                      <a:pt x="10621" y="1138"/>
                    </a:cubicBezTo>
                    <a:cubicBezTo>
                      <a:pt x="9630" y="1903"/>
                      <a:pt x="8872" y="2903"/>
                      <a:pt x="8172" y="3907"/>
                    </a:cubicBezTo>
                    <a:lnTo>
                      <a:pt x="8172" y="3907"/>
                    </a:lnTo>
                    <a:cubicBezTo>
                      <a:pt x="7315" y="2644"/>
                      <a:pt x="6134" y="1644"/>
                      <a:pt x="4751" y="1007"/>
                    </a:cubicBezTo>
                    <a:cubicBezTo>
                      <a:pt x="4001" y="662"/>
                      <a:pt x="3216" y="424"/>
                      <a:pt x="2418" y="305"/>
                    </a:cubicBezTo>
                    <a:cubicBezTo>
                      <a:pt x="2031" y="248"/>
                      <a:pt x="1645" y="218"/>
                      <a:pt x="1260" y="218"/>
                    </a:cubicBezTo>
                    <a:cubicBezTo>
                      <a:pt x="838" y="218"/>
                      <a:pt x="418" y="254"/>
                      <a:pt x="1" y="328"/>
                    </a:cubicBezTo>
                    <a:cubicBezTo>
                      <a:pt x="121" y="323"/>
                      <a:pt x="242" y="320"/>
                      <a:pt x="362" y="320"/>
                    </a:cubicBezTo>
                    <a:cubicBezTo>
                      <a:pt x="1036" y="320"/>
                      <a:pt x="1701" y="405"/>
                      <a:pt x="2358" y="566"/>
                    </a:cubicBezTo>
                    <a:cubicBezTo>
                      <a:pt x="3132" y="745"/>
                      <a:pt x="3870" y="1019"/>
                      <a:pt x="4561" y="1388"/>
                    </a:cubicBezTo>
                    <a:cubicBezTo>
                      <a:pt x="5942" y="2102"/>
                      <a:pt x="7121" y="3174"/>
                      <a:pt x="7954" y="4496"/>
                    </a:cubicBezTo>
                    <a:cubicBezTo>
                      <a:pt x="7966" y="4531"/>
                      <a:pt x="7990" y="4555"/>
                      <a:pt x="8026" y="4579"/>
                    </a:cubicBezTo>
                    <a:cubicBezTo>
                      <a:pt x="8066" y="4606"/>
                      <a:pt x="8114" y="4619"/>
                      <a:pt x="8163" y="4619"/>
                    </a:cubicBezTo>
                    <a:cubicBezTo>
                      <a:pt x="8244" y="4619"/>
                      <a:pt x="8326" y="4582"/>
                      <a:pt x="8371" y="4507"/>
                    </a:cubicBezTo>
                    <a:cubicBezTo>
                      <a:pt x="9133" y="3400"/>
                      <a:pt x="9871" y="2293"/>
                      <a:pt x="10859" y="1436"/>
                    </a:cubicBezTo>
                    <a:cubicBezTo>
                      <a:pt x="11359" y="995"/>
                      <a:pt x="11919" y="650"/>
                      <a:pt x="12526" y="400"/>
                    </a:cubicBezTo>
                    <a:cubicBezTo>
                      <a:pt x="13050" y="188"/>
                      <a:pt x="13607" y="79"/>
                      <a:pt x="14162" y="79"/>
                    </a:cubicBezTo>
                    <a:cubicBezTo>
                      <a:pt x="14264" y="79"/>
                      <a:pt x="14366" y="83"/>
                      <a:pt x="14467" y="90"/>
                    </a:cubicBezTo>
                    <a:cubicBezTo>
                      <a:pt x="14189" y="31"/>
                      <a:pt x="13908" y="0"/>
                      <a:pt x="136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3" name="Google Shape;243;p21"/>
          <p:cNvSpPr txBox="1">
            <a:spLocks noGrp="1"/>
          </p:cNvSpPr>
          <p:nvPr>
            <p:ph type="title"/>
          </p:nvPr>
        </p:nvSpPr>
        <p:spPr>
          <a:xfrm>
            <a:off x="621590" y="410809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21"/>
          <p:cNvSpPr txBox="1">
            <a:spLocks noGrp="1"/>
          </p:cNvSpPr>
          <p:nvPr>
            <p:ph type="title" idx="2"/>
          </p:nvPr>
        </p:nvSpPr>
        <p:spPr>
          <a:xfrm>
            <a:off x="3349512" y="1439775"/>
            <a:ext cx="23328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45" name="Google Shape;245;p21"/>
          <p:cNvSpPr txBox="1">
            <a:spLocks noGrp="1"/>
          </p:cNvSpPr>
          <p:nvPr>
            <p:ph type="title" idx="3"/>
          </p:nvPr>
        </p:nvSpPr>
        <p:spPr>
          <a:xfrm>
            <a:off x="3349512" y="1895175"/>
            <a:ext cx="24450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sz="1400" b="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sz="1400" b="0">
                <a:latin typeface="Inika"/>
                <a:ea typeface="Inika"/>
                <a:cs typeface="Inika"/>
                <a:sym typeface="Inik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sz="1400" b="0">
                <a:latin typeface="Inika"/>
                <a:ea typeface="Inika"/>
                <a:cs typeface="Inika"/>
                <a:sym typeface="Inik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sz="1400" b="0">
                <a:latin typeface="Inika"/>
                <a:ea typeface="Inika"/>
                <a:cs typeface="Inika"/>
                <a:sym typeface="Inik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sz="1400" b="0">
                <a:latin typeface="Inika"/>
                <a:ea typeface="Inika"/>
                <a:cs typeface="Inika"/>
                <a:sym typeface="Inik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sz="1400" b="0">
                <a:latin typeface="Inika"/>
                <a:ea typeface="Inika"/>
                <a:cs typeface="Inika"/>
                <a:sym typeface="Inik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sz="1400" b="0">
                <a:latin typeface="Inika"/>
                <a:ea typeface="Inika"/>
                <a:cs typeface="Inika"/>
                <a:sym typeface="Inik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sz="1400" b="0">
                <a:latin typeface="Inika"/>
                <a:ea typeface="Inika"/>
                <a:cs typeface="Inika"/>
                <a:sym typeface="Inik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sz="1400" b="0">
                <a:latin typeface="Inika"/>
                <a:ea typeface="Inika"/>
                <a:cs typeface="Inika"/>
                <a:sym typeface="Inika"/>
              </a:defRPr>
            </a:lvl9pPr>
          </a:lstStyle>
          <a:p>
            <a:endParaRPr/>
          </a:p>
        </p:txBody>
      </p:sp>
      <p:sp>
        <p:nvSpPr>
          <p:cNvPr id="246" name="Google Shape;246;p21"/>
          <p:cNvSpPr txBox="1">
            <a:spLocks noGrp="1"/>
          </p:cNvSpPr>
          <p:nvPr>
            <p:ph type="title" idx="4"/>
          </p:nvPr>
        </p:nvSpPr>
        <p:spPr>
          <a:xfrm>
            <a:off x="727200" y="1439775"/>
            <a:ext cx="23328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47" name="Google Shape;247;p21"/>
          <p:cNvSpPr txBox="1">
            <a:spLocks noGrp="1"/>
          </p:cNvSpPr>
          <p:nvPr>
            <p:ph type="title" idx="5"/>
          </p:nvPr>
        </p:nvSpPr>
        <p:spPr>
          <a:xfrm>
            <a:off x="727200" y="1895175"/>
            <a:ext cx="24450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sz="1400" b="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sz="1400" b="0">
                <a:latin typeface="Inika"/>
                <a:ea typeface="Inika"/>
                <a:cs typeface="Inika"/>
                <a:sym typeface="Inik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sz="1400" b="0">
                <a:latin typeface="Inika"/>
                <a:ea typeface="Inika"/>
                <a:cs typeface="Inika"/>
                <a:sym typeface="Inik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sz="1400" b="0">
                <a:latin typeface="Inika"/>
                <a:ea typeface="Inika"/>
                <a:cs typeface="Inika"/>
                <a:sym typeface="Inik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sz="1400" b="0">
                <a:latin typeface="Inika"/>
                <a:ea typeface="Inika"/>
                <a:cs typeface="Inika"/>
                <a:sym typeface="Inik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sz="1400" b="0">
                <a:latin typeface="Inika"/>
                <a:ea typeface="Inika"/>
                <a:cs typeface="Inika"/>
                <a:sym typeface="Inik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sz="1400" b="0">
                <a:latin typeface="Inika"/>
                <a:ea typeface="Inika"/>
                <a:cs typeface="Inika"/>
                <a:sym typeface="Inik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sz="1400" b="0">
                <a:latin typeface="Inika"/>
                <a:ea typeface="Inika"/>
                <a:cs typeface="Inika"/>
                <a:sym typeface="Inik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sz="1400" b="0">
                <a:latin typeface="Inika"/>
                <a:ea typeface="Inika"/>
                <a:cs typeface="Inika"/>
                <a:sym typeface="Inika"/>
              </a:defRPr>
            </a:lvl9pPr>
          </a:lstStyle>
          <a:p>
            <a:endParaRPr/>
          </a:p>
        </p:txBody>
      </p:sp>
      <p:sp>
        <p:nvSpPr>
          <p:cNvPr id="248" name="Google Shape;248;p21"/>
          <p:cNvSpPr txBox="1">
            <a:spLocks noGrp="1"/>
          </p:cNvSpPr>
          <p:nvPr>
            <p:ph type="title" idx="6"/>
          </p:nvPr>
        </p:nvSpPr>
        <p:spPr>
          <a:xfrm>
            <a:off x="5971700" y="1439775"/>
            <a:ext cx="23328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49" name="Google Shape;249;p21"/>
          <p:cNvSpPr txBox="1">
            <a:spLocks noGrp="1"/>
          </p:cNvSpPr>
          <p:nvPr>
            <p:ph type="title" idx="7"/>
          </p:nvPr>
        </p:nvSpPr>
        <p:spPr>
          <a:xfrm>
            <a:off x="5971700" y="1895175"/>
            <a:ext cx="24450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sz="1400" b="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sz="1400" b="0">
                <a:latin typeface="Inika"/>
                <a:ea typeface="Inika"/>
                <a:cs typeface="Inika"/>
                <a:sym typeface="Inik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sz="1400" b="0">
                <a:latin typeface="Inika"/>
                <a:ea typeface="Inika"/>
                <a:cs typeface="Inika"/>
                <a:sym typeface="Inik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sz="1400" b="0">
                <a:latin typeface="Inika"/>
                <a:ea typeface="Inika"/>
                <a:cs typeface="Inika"/>
                <a:sym typeface="Inik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sz="1400" b="0">
                <a:latin typeface="Inika"/>
                <a:ea typeface="Inika"/>
                <a:cs typeface="Inika"/>
                <a:sym typeface="Inik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sz="1400" b="0">
                <a:latin typeface="Inika"/>
                <a:ea typeface="Inika"/>
                <a:cs typeface="Inika"/>
                <a:sym typeface="Inik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sz="1400" b="0">
                <a:latin typeface="Inika"/>
                <a:ea typeface="Inika"/>
                <a:cs typeface="Inika"/>
                <a:sym typeface="Inik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sz="1400" b="0">
                <a:latin typeface="Inika"/>
                <a:ea typeface="Inika"/>
                <a:cs typeface="Inika"/>
                <a:sym typeface="Inik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sz="1400" b="0">
                <a:latin typeface="Inika"/>
                <a:ea typeface="Inika"/>
                <a:cs typeface="Inika"/>
                <a:sym typeface="Inika"/>
              </a:defRPr>
            </a:lvl9pPr>
          </a:lstStyle>
          <a:p>
            <a:endParaRPr/>
          </a:p>
        </p:txBody>
      </p:sp>
      <p:sp>
        <p:nvSpPr>
          <p:cNvPr id="250" name="Google Shape;250;p21"/>
          <p:cNvSpPr txBox="1">
            <a:spLocks noGrp="1"/>
          </p:cNvSpPr>
          <p:nvPr>
            <p:ph type="title" idx="8"/>
          </p:nvPr>
        </p:nvSpPr>
        <p:spPr>
          <a:xfrm>
            <a:off x="3349512" y="3091575"/>
            <a:ext cx="23328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 idx="9"/>
          </p:nvPr>
        </p:nvSpPr>
        <p:spPr>
          <a:xfrm>
            <a:off x="3349512" y="3546975"/>
            <a:ext cx="24450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sz="1400" b="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sz="1400" b="0">
                <a:latin typeface="Inika"/>
                <a:ea typeface="Inika"/>
                <a:cs typeface="Inika"/>
                <a:sym typeface="Inik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sz="1400" b="0">
                <a:latin typeface="Inika"/>
                <a:ea typeface="Inika"/>
                <a:cs typeface="Inika"/>
                <a:sym typeface="Inik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sz="1400" b="0">
                <a:latin typeface="Inika"/>
                <a:ea typeface="Inika"/>
                <a:cs typeface="Inika"/>
                <a:sym typeface="Inik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sz="1400" b="0">
                <a:latin typeface="Inika"/>
                <a:ea typeface="Inika"/>
                <a:cs typeface="Inika"/>
                <a:sym typeface="Inik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sz="1400" b="0">
                <a:latin typeface="Inika"/>
                <a:ea typeface="Inika"/>
                <a:cs typeface="Inika"/>
                <a:sym typeface="Inik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sz="1400" b="0">
                <a:latin typeface="Inika"/>
                <a:ea typeface="Inika"/>
                <a:cs typeface="Inika"/>
                <a:sym typeface="Inik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sz="1400" b="0">
                <a:latin typeface="Inika"/>
                <a:ea typeface="Inika"/>
                <a:cs typeface="Inika"/>
                <a:sym typeface="Inik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sz="1400" b="0">
                <a:latin typeface="Inika"/>
                <a:ea typeface="Inika"/>
                <a:cs typeface="Inika"/>
                <a:sym typeface="Inika"/>
              </a:defRPr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title" idx="13"/>
          </p:nvPr>
        </p:nvSpPr>
        <p:spPr>
          <a:xfrm>
            <a:off x="727200" y="3091575"/>
            <a:ext cx="23328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53" name="Google Shape;253;p21"/>
          <p:cNvSpPr txBox="1">
            <a:spLocks noGrp="1"/>
          </p:cNvSpPr>
          <p:nvPr>
            <p:ph type="title" idx="14"/>
          </p:nvPr>
        </p:nvSpPr>
        <p:spPr>
          <a:xfrm>
            <a:off x="727200" y="3546975"/>
            <a:ext cx="24450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sz="1400" b="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sz="1400" b="0">
                <a:latin typeface="Inika"/>
                <a:ea typeface="Inika"/>
                <a:cs typeface="Inika"/>
                <a:sym typeface="Inik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sz="1400" b="0">
                <a:latin typeface="Inika"/>
                <a:ea typeface="Inika"/>
                <a:cs typeface="Inika"/>
                <a:sym typeface="Inik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sz="1400" b="0">
                <a:latin typeface="Inika"/>
                <a:ea typeface="Inika"/>
                <a:cs typeface="Inika"/>
                <a:sym typeface="Inik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sz="1400" b="0">
                <a:latin typeface="Inika"/>
                <a:ea typeface="Inika"/>
                <a:cs typeface="Inika"/>
                <a:sym typeface="Inik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sz="1400" b="0">
                <a:latin typeface="Inika"/>
                <a:ea typeface="Inika"/>
                <a:cs typeface="Inika"/>
                <a:sym typeface="Inik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sz="1400" b="0">
                <a:latin typeface="Inika"/>
                <a:ea typeface="Inika"/>
                <a:cs typeface="Inika"/>
                <a:sym typeface="Inik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sz="1400" b="0">
                <a:latin typeface="Inika"/>
                <a:ea typeface="Inika"/>
                <a:cs typeface="Inika"/>
                <a:sym typeface="Inik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sz="1400" b="0">
                <a:latin typeface="Inika"/>
                <a:ea typeface="Inika"/>
                <a:cs typeface="Inika"/>
                <a:sym typeface="Inika"/>
              </a:defRPr>
            </a:lvl9pPr>
          </a:lstStyle>
          <a:p>
            <a:endParaRPr/>
          </a:p>
        </p:txBody>
      </p:sp>
      <p:sp>
        <p:nvSpPr>
          <p:cNvPr id="254" name="Google Shape;254;p21"/>
          <p:cNvSpPr txBox="1">
            <a:spLocks noGrp="1"/>
          </p:cNvSpPr>
          <p:nvPr>
            <p:ph type="title" idx="15"/>
          </p:nvPr>
        </p:nvSpPr>
        <p:spPr>
          <a:xfrm>
            <a:off x="5971700" y="3091575"/>
            <a:ext cx="23328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p21"/>
          <p:cNvSpPr txBox="1">
            <a:spLocks noGrp="1"/>
          </p:cNvSpPr>
          <p:nvPr>
            <p:ph type="title" idx="16"/>
          </p:nvPr>
        </p:nvSpPr>
        <p:spPr>
          <a:xfrm>
            <a:off x="5971700" y="3546975"/>
            <a:ext cx="24450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sz="1400" b="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sz="1400" b="0">
                <a:latin typeface="Inika"/>
                <a:ea typeface="Inika"/>
                <a:cs typeface="Inika"/>
                <a:sym typeface="Inik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sz="1400" b="0">
                <a:latin typeface="Inika"/>
                <a:ea typeface="Inika"/>
                <a:cs typeface="Inika"/>
                <a:sym typeface="Inik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sz="1400" b="0">
                <a:latin typeface="Inika"/>
                <a:ea typeface="Inika"/>
                <a:cs typeface="Inika"/>
                <a:sym typeface="Inik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sz="1400" b="0">
                <a:latin typeface="Inika"/>
                <a:ea typeface="Inika"/>
                <a:cs typeface="Inika"/>
                <a:sym typeface="Inik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sz="1400" b="0">
                <a:latin typeface="Inika"/>
                <a:ea typeface="Inika"/>
                <a:cs typeface="Inika"/>
                <a:sym typeface="Inik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sz="1400" b="0">
                <a:latin typeface="Inika"/>
                <a:ea typeface="Inika"/>
                <a:cs typeface="Inika"/>
                <a:sym typeface="Inik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sz="1400" b="0">
                <a:latin typeface="Inika"/>
                <a:ea typeface="Inika"/>
                <a:cs typeface="Inika"/>
                <a:sym typeface="Inik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nika"/>
              <a:buNone/>
              <a:defRPr sz="1400" b="0">
                <a:latin typeface="Inika"/>
                <a:ea typeface="Inika"/>
                <a:cs typeface="Inika"/>
                <a:sym typeface="Inik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25"/>
          <p:cNvGrpSpPr/>
          <p:nvPr/>
        </p:nvGrpSpPr>
        <p:grpSpPr>
          <a:xfrm>
            <a:off x="-2648551" y="-1036249"/>
            <a:ext cx="11792460" cy="6179793"/>
            <a:chOff x="-2648551" y="-1036249"/>
            <a:chExt cx="11792460" cy="6179793"/>
          </a:xfrm>
        </p:grpSpPr>
        <p:sp>
          <p:nvSpPr>
            <p:cNvPr id="305" name="Google Shape;305;p25"/>
            <p:cNvSpPr/>
            <p:nvPr/>
          </p:nvSpPr>
          <p:spPr>
            <a:xfrm>
              <a:off x="-2648551" y="-1036249"/>
              <a:ext cx="3270161" cy="2254882"/>
            </a:xfrm>
            <a:custGeom>
              <a:avLst/>
              <a:gdLst/>
              <a:ahLst/>
              <a:cxnLst/>
              <a:rect l="l" t="t" r="r" b="b"/>
              <a:pathLst>
                <a:path w="19289" h="13300" extrusionOk="0">
                  <a:moveTo>
                    <a:pt x="8878" y="1"/>
                  </a:moveTo>
                  <a:cubicBezTo>
                    <a:pt x="8356" y="1"/>
                    <a:pt x="7835" y="75"/>
                    <a:pt x="7335" y="231"/>
                  </a:cubicBezTo>
                  <a:cubicBezTo>
                    <a:pt x="5739" y="720"/>
                    <a:pt x="4406" y="2113"/>
                    <a:pt x="4168" y="3768"/>
                  </a:cubicBezTo>
                  <a:cubicBezTo>
                    <a:pt x="4055" y="3755"/>
                    <a:pt x="3942" y="3749"/>
                    <a:pt x="3828" y="3749"/>
                  </a:cubicBezTo>
                  <a:cubicBezTo>
                    <a:pt x="2402" y="3749"/>
                    <a:pt x="930" y="4697"/>
                    <a:pt x="488" y="6054"/>
                  </a:cubicBezTo>
                  <a:cubicBezTo>
                    <a:pt x="0" y="7518"/>
                    <a:pt x="715" y="9280"/>
                    <a:pt x="2084" y="9983"/>
                  </a:cubicBezTo>
                  <a:cubicBezTo>
                    <a:pt x="2819" y="10350"/>
                    <a:pt x="3658" y="10429"/>
                    <a:pt x="4491" y="10429"/>
                  </a:cubicBezTo>
                  <a:cubicBezTo>
                    <a:pt x="4629" y="10429"/>
                    <a:pt x="4768" y="10427"/>
                    <a:pt x="4906" y="10423"/>
                  </a:cubicBezTo>
                  <a:cubicBezTo>
                    <a:pt x="5370" y="11673"/>
                    <a:pt x="6632" y="12483"/>
                    <a:pt x="7882" y="12923"/>
                  </a:cubicBezTo>
                  <a:cubicBezTo>
                    <a:pt x="8263" y="13054"/>
                    <a:pt x="8656" y="13162"/>
                    <a:pt x="9061" y="13245"/>
                  </a:cubicBezTo>
                  <a:cubicBezTo>
                    <a:pt x="9310" y="13281"/>
                    <a:pt x="9559" y="13299"/>
                    <a:pt x="9806" y="13299"/>
                  </a:cubicBezTo>
                  <a:cubicBezTo>
                    <a:pt x="11495" y="13299"/>
                    <a:pt x="13096" y="12465"/>
                    <a:pt x="14062" y="11042"/>
                  </a:cubicBezTo>
                  <a:cubicBezTo>
                    <a:pt x="14561" y="11269"/>
                    <a:pt x="15095" y="11382"/>
                    <a:pt x="15629" y="11382"/>
                  </a:cubicBezTo>
                  <a:cubicBezTo>
                    <a:pt x="16217" y="11382"/>
                    <a:pt x="16805" y="11245"/>
                    <a:pt x="17348" y="10971"/>
                  </a:cubicBezTo>
                  <a:cubicBezTo>
                    <a:pt x="18372" y="10435"/>
                    <a:pt x="19062" y="9423"/>
                    <a:pt x="19193" y="8268"/>
                  </a:cubicBezTo>
                  <a:cubicBezTo>
                    <a:pt x="19288" y="7137"/>
                    <a:pt x="18729" y="5911"/>
                    <a:pt x="17776" y="5280"/>
                  </a:cubicBezTo>
                  <a:cubicBezTo>
                    <a:pt x="18312" y="4530"/>
                    <a:pt x="18372" y="3541"/>
                    <a:pt x="17931" y="2732"/>
                  </a:cubicBezTo>
                  <a:cubicBezTo>
                    <a:pt x="17467" y="1946"/>
                    <a:pt x="16645" y="1434"/>
                    <a:pt x="15728" y="1363"/>
                  </a:cubicBezTo>
                  <a:cubicBezTo>
                    <a:pt x="15673" y="1359"/>
                    <a:pt x="15617" y="1357"/>
                    <a:pt x="15561" y="1357"/>
                  </a:cubicBezTo>
                  <a:cubicBezTo>
                    <a:pt x="14720" y="1357"/>
                    <a:pt x="13854" y="1770"/>
                    <a:pt x="13240" y="2351"/>
                  </a:cubicBezTo>
                  <a:cubicBezTo>
                    <a:pt x="13169" y="1744"/>
                    <a:pt x="12657" y="1291"/>
                    <a:pt x="12145" y="958"/>
                  </a:cubicBezTo>
                  <a:cubicBezTo>
                    <a:pt x="11172" y="353"/>
                    <a:pt x="10021" y="1"/>
                    <a:pt x="88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6" name="Google Shape;306;p25"/>
            <p:cNvGrpSpPr/>
            <p:nvPr/>
          </p:nvGrpSpPr>
          <p:grpSpPr>
            <a:xfrm>
              <a:off x="0" y="252328"/>
              <a:ext cx="9143908" cy="4891215"/>
              <a:chOff x="0" y="252328"/>
              <a:chExt cx="9143908" cy="4891215"/>
            </a:xfrm>
          </p:grpSpPr>
          <p:sp>
            <p:nvSpPr>
              <p:cNvPr id="307" name="Google Shape;307;p25"/>
              <p:cNvSpPr/>
              <p:nvPr/>
            </p:nvSpPr>
            <p:spPr>
              <a:xfrm>
                <a:off x="0" y="4257950"/>
                <a:ext cx="2311325" cy="885550"/>
              </a:xfrm>
              <a:custGeom>
                <a:avLst/>
                <a:gdLst/>
                <a:ahLst/>
                <a:cxnLst/>
                <a:rect l="l" t="t" r="r" b="b"/>
                <a:pathLst>
                  <a:path w="92453" h="35422" extrusionOk="0">
                    <a:moveTo>
                      <a:pt x="92452" y="35267"/>
                    </a:moveTo>
                    <a:cubicBezTo>
                      <a:pt x="92452" y="35267"/>
                      <a:pt x="73069" y="1"/>
                      <a:pt x="0" y="1787"/>
                    </a:cubicBezTo>
                    <a:lnTo>
                      <a:pt x="0" y="35208"/>
                    </a:lnTo>
                    <a:cubicBezTo>
                      <a:pt x="0" y="35327"/>
                      <a:pt x="84" y="35422"/>
                      <a:pt x="203" y="35422"/>
                    </a:cubicBezTo>
                    <a:lnTo>
                      <a:pt x="92238" y="35422"/>
                    </a:lnTo>
                    <a:cubicBezTo>
                      <a:pt x="92357" y="35422"/>
                      <a:pt x="92452" y="35327"/>
                      <a:pt x="92452" y="3520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8" name="Google Shape;308;p25"/>
              <p:cNvGrpSpPr/>
              <p:nvPr/>
            </p:nvGrpSpPr>
            <p:grpSpPr>
              <a:xfrm>
                <a:off x="7323639" y="252328"/>
                <a:ext cx="1380624" cy="965482"/>
                <a:chOff x="5537575" y="2349975"/>
                <a:chExt cx="1029625" cy="720025"/>
              </a:xfrm>
            </p:grpSpPr>
            <p:sp>
              <p:nvSpPr>
                <p:cNvPr id="309" name="Google Shape;309;p25"/>
                <p:cNvSpPr/>
                <p:nvPr/>
              </p:nvSpPr>
              <p:spPr>
                <a:xfrm>
                  <a:off x="6307925" y="2504475"/>
                  <a:ext cx="259275" cy="8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71" h="3373" extrusionOk="0">
                      <a:moveTo>
                        <a:pt x="954" y="0"/>
                      </a:moveTo>
                      <a:cubicBezTo>
                        <a:pt x="634" y="0"/>
                        <a:pt x="313" y="36"/>
                        <a:pt x="0" y="113"/>
                      </a:cubicBezTo>
                      <a:cubicBezTo>
                        <a:pt x="143" y="100"/>
                        <a:pt x="285" y="94"/>
                        <a:pt x="427" y="94"/>
                      </a:cubicBezTo>
                      <a:cubicBezTo>
                        <a:pt x="1345" y="94"/>
                        <a:pt x="2253" y="358"/>
                        <a:pt x="3036" y="863"/>
                      </a:cubicBezTo>
                      <a:cubicBezTo>
                        <a:pt x="3929" y="1411"/>
                        <a:pt x="4620" y="2244"/>
                        <a:pt x="4977" y="3244"/>
                      </a:cubicBezTo>
                      <a:cubicBezTo>
                        <a:pt x="4989" y="3280"/>
                        <a:pt x="5013" y="3316"/>
                        <a:pt x="5049" y="3339"/>
                      </a:cubicBezTo>
                      <a:cubicBezTo>
                        <a:pt x="5080" y="3362"/>
                        <a:pt x="5117" y="3372"/>
                        <a:pt x="5153" y="3372"/>
                      </a:cubicBezTo>
                      <a:cubicBezTo>
                        <a:pt x="5213" y="3372"/>
                        <a:pt x="5273" y="3344"/>
                        <a:pt x="5310" y="3292"/>
                      </a:cubicBezTo>
                      <a:cubicBezTo>
                        <a:pt x="5906" y="2423"/>
                        <a:pt x="6632" y="1601"/>
                        <a:pt x="7596" y="1232"/>
                      </a:cubicBezTo>
                      <a:cubicBezTo>
                        <a:pt x="7881" y="1121"/>
                        <a:pt x="8182" y="1066"/>
                        <a:pt x="8483" y="1066"/>
                      </a:cubicBezTo>
                      <a:cubicBezTo>
                        <a:pt x="8698" y="1066"/>
                        <a:pt x="8912" y="1094"/>
                        <a:pt x="9120" y="1149"/>
                      </a:cubicBezTo>
                      <a:cubicBezTo>
                        <a:pt x="9644" y="1256"/>
                        <a:pt x="10097" y="1577"/>
                        <a:pt x="10371" y="2042"/>
                      </a:cubicBezTo>
                      <a:cubicBezTo>
                        <a:pt x="10180" y="1530"/>
                        <a:pt x="9692" y="1149"/>
                        <a:pt x="9168" y="970"/>
                      </a:cubicBezTo>
                      <a:cubicBezTo>
                        <a:pt x="8886" y="876"/>
                        <a:pt x="8591" y="828"/>
                        <a:pt x="8295" y="828"/>
                      </a:cubicBezTo>
                      <a:cubicBezTo>
                        <a:pt x="8029" y="828"/>
                        <a:pt x="7761" y="867"/>
                        <a:pt x="7501" y="946"/>
                      </a:cubicBezTo>
                      <a:cubicBezTo>
                        <a:pt x="6965" y="1125"/>
                        <a:pt x="6477" y="1423"/>
                        <a:pt x="6061" y="1804"/>
                      </a:cubicBezTo>
                      <a:cubicBezTo>
                        <a:pt x="5750" y="2104"/>
                        <a:pt x="5462" y="2435"/>
                        <a:pt x="5203" y="2783"/>
                      </a:cubicBezTo>
                      <a:lnTo>
                        <a:pt x="5203" y="2783"/>
                      </a:lnTo>
                      <a:cubicBezTo>
                        <a:pt x="4791" y="1859"/>
                        <a:pt x="4087" y="1093"/>
                        <a:pt x="3191" y="613"/>
                      </a:cubicBezTo>
                      <a:cubicBezTo>
                        <a:pt x="2715" y="339"/>
                        <a:pt x="2179" y="149"/>
                        <a:pt x="1631" y="53"/>
                      </a:cubicBezTo>
                      <a:cubicBezTo>
                        <a:pt x="1409" y="19"/>
                        <a:pt x="1182" y="0"/>
                        <a:pt x="95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10;p25"/>
                <p:cNvSpPr/>
                <p:nvPr/>
              </p:nvSpPr>
              <p:spPr>
                <a:xfrm>
                  <a:off x="6188250" y="2349975"/>
                  <a:ext cx="184275" cy="6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1" h="2469" extrusionOk="0">
                      <a:moveTo>
                        <a:pt x="745" y="1"/>
                      </a:moveTo>
                      <a:cubicBezTo>
                        <a:pt x="497" y="1"/>
                        <a:pt x="247" y="30"/>
                        <a:pt x="1" y="90"/>
                      </a:cubicBezTo>
                      <a:cubicBezTo>
                        <a:pt x="58" y="87"/>
                        <a:pt x="116" y="86"/>
                        <a:pt x="173" y="86"/>
                      </a:cubicBezTo>
                      <a:cubicBezTo>
                        <a:pt x="875" y="86"/>
                        <a:pt x="1561" y="288"/>
                        <a:pt x="2156" y="673"/>
                      </a:cubicBezTo>
                      <a:cubicBezTo>
                        <a:pt x="2775" y="1054"/>
                        <a:pt x="3239" y="1649"/>
                        <a:pt x="3489" y="2340"/>
                      </a:cubicBezTo>
                      <a:cubicBezTo>
                        <a:pt x="3501" y="2376"/>
                        <a:pt x="3525" y="2411"/>
                        <a:pt x="3561" y="2435"/>
                      </a:cubicBezTo>
                      <a:cubicBezTo>
                        <a:pt x="3597" y="2458"/>
                        <a:pt x="3636" y="2468"/>
                        <a:pt x="3674" y="2468"/>
                      </a:cubicBezTo>
                      <a:cubicBezTo>
                        <a:pt x="3738" y="2468"/>
                        <a:pt x="3798" y="2439"/>
                        <a:pt x="3835" y="2388"/>
                      </a:cubicBezTo>
                      <a:cubicBezTo>
                        <a:pt x="4251" y="1768"/>
                        <a:pt x="4752" y="1197"/>
                        <a:pt x="5430" y="935"/>
                      </a:cubicBezTo>
                      <a:cubicBezTo>
                        <a:pt x="5634" y="855"/>
                        <a:pt x="5851" y="815"/>
                        <a:pt x="6068" y="815"/>
                      </a:cubicBezTo>
                      <a:cubicBezTo>
                        <a:pt x="6206" y="815"/>
                        <a:pt x="6344" y="831"/>
                        <a:pt x="6478" y="864"/>
                      </a:cubicBezTo>
                      <a:cubicBezTo>
                        <a:pt x="6847" y="923"/>
                        <a:pt x="7169" y="1149"/>
                        <a:pt x="7371" y="1471"/>
                      </a:cubicBezTo>
                      <a:cubicBezTo>
                        <a:pt x="7216" y="1090"/>
                        <a:pt x="6907" y="804"/>
                        <a:pt x="6526" y="673"/>
                      </a:cubicBezTo>
                      <a:cubicBezTo>
                        <a:pt x="6315" y="603"/>
                        <a:pt x="6098" y="567"/>
                        <a:pt x="5881" y="567"/>
                      </a:cubicBezTo>
                      <a:cubicBezTo>
                        <a:pt x="5693" y="567"/>
                        <a:pt x="5505" y="594"/>
                        <a:pt x="5323" y="649"/>
                      </a:cubicBezTo>
                      <a:cubicBezTo>
                        <a:pt x="4930" y="768"/>
                        <a:pt x="4573" y="983"/>
                        <a:pt x="4275" y="1256"/>
                      </a:cubicBezTo>
                      <a:cubicBezTo>
                        <a:pt x="4073" y="1451"/>
                        <a:pt x="3882" y="1663"/>
                        <a:pt x="3712" y="1884"/>
                      </a:cubicBezTo>
                      <a:lnTo>
                        <a:pt x="3712" y="1884"/>
                      </a:lnTo>
                      <a:cubicBezTo>
                        <a:pt x="3412" y="1256"/>
                        <a:pt x="2921" y="737"/>
                        <a:pt x="2299" y="411"/>
                      </a:cubicBezTo>
                      <a:cubicBezTo>
                        <a:pt x="1825" y="141"/>
                        <a:pt x="1289" y="1"/>
                        <a:pt x="74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11;p25"/>
                <p:cNvSpPr/>
                <p:nvPr/>
              </p:nvSpPr>
              <p:spPr>
                <a:xfrm>
                  <a:off x="6051350" y="2681125"/>
                  <a:ext cx="252125" cy="10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5" h="4266" extrusionOk="0">
                      <a:moveTo>
                        <a:pt x="0" y="0"/>
                      </a:moveTo>
                      <a:cubicBezTo>
                        <a:pt x="1107" y="214"/>
                        <a:pt x="2143" y="714"/>
                        <a:pt x="3000" y="1465"/>
                      </a:cubicBezTo>
                      <a:cubicBezTo>
                        <a:pt x="3846" y="2167"/>
                        <a:pt x="4489" y="3096"/>
                        <a:pt x="4870" y="4143"/>
                      </a:cubicBezTo>
                      <a:cubicBezTo>
                        <a:pt x="4892" y="4219"/>
                        <a:pt x="4967" y="4266"/>
                        <a:pt x="5047" y="4266"/>
                      </a:cubicBezTo>
                      <a:cubicBezTo>
                        <a:pt x="5093" y="4266"/>
                        <a:pt x="5140" y="4250"/>
                        <a:pt x="5179" y="4215"/>
                      </a:cubicBezTo>
                      <a:cubicBezTo>
                        <a:pt x="5870" y="3560"/>
                        <a:pt x="6560" y="2905"/>
                        <a:pt x="7382" y="2465"/>
                      </a:cubicBezTo>
                      <a:cubicBezTo>
                        <a:pt x="7787" y="2238"/>
                        <a:pt x="8227" y="2084"/>
                        <a:pt x="8692" y="2000"/>
                      </a:cubicBezTo>
                      <a:cubicBezTo>
                        <a:pt x="8857" y="1971"/>
                        <a:pt x="9024" y="1956"/>
                        <a:pt x="9191" y="1956"/>
                      </a:cubicBezTo>
                      <a:cubicBezTo>
                        <a:pt x="9492" y="1956"/>
                        <a:pt x="9793" y="2004"/>
                        <a:pt x="10085" y="2096"/>
                      </a:cubicBezTo>
                      <a:cubicBezTo>
                        <a:pt x="9719" y="1917"/>
                        <a:pt x="9320" y="1822"/>
                        <a:pt x="8915" y="1822"/>
                      </a:cubicBezTo>
                      <a:cubicBezTo>
                        <a:pt x="8833" y="1822"/>
                        <a:pt x="8750" y="1826"/>
                        <a:pt x="8668" y="1834"/>
                      </a:cubicBezTo>
                      <a:cubicBezTo>
                        <a:pt x="8180" y="1869"/>
                        <a:pt x="7703" y="2000"/>
                        <a:pt x="7251" y="2215"/>
                      </a:cubicBezTo>
                      <a:cubicBezTo>
                        <a:pt x="6446" y="2580"/>
                        <a:pt x="5767" y="3157"/>
                        <a:pt x="5126" y="3739"/>
                      </a:cubicBezTo>
                      <a:lnTo>
                        <a:pt x="5126" y="3739"/>
                      </a:lnTo>
                      <a:cubicBezTo>
                        <a:pt x="4728" y="2734"/>
                        <a:pt x="4066" y="1858"/>
                        <a:pt x="3203" y="1203"/>
                      </a:cubicBezTo>
                      <a:cubicBezTo>
                        <a:pt x="2739" y="845"/>
                        <a:pt x="2227" y="560"/>
                        <a:pt x="1679" y="345"/>
                      </a:cubicBezTo>
                      <a:cubicBezTo>
                        <a:pt x="1143" y="143"/>
                        <a:pt x="583" y="24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12;p25"/>
                <p:cNvSpPr/>
                <p:nvPr/>
              </p:nvSpPr>
              <p:spPr>
                <a:xfrm>
                  <a:off x="5537575" y="2954500"/>
                  <a:ext cx="361675" cy="1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67" h="4620" extrusionOk="0">
                      <a:moveTo>
                        <a:pt x="13626" y="0"/>
                      </a:moveTo>
                      <a:cubicBezTo>
                        <a:pt x="13232" y="0"/>
                        <a:pt x="12837" y="60"/>
                        <a:pt x="12455" y="185"/>
                      </a:cubicBezTo>
                      <a:cubicBezTo>
                        <a:pt x="11788" y="388"/>
                        <a:pt x="11169" y="709"/>
                        <a:pt x="10621" y="1138"/>
                      </a:cubicBezTo>
                      <a:cubicBezTo>
                        <a:pt x="9630" y="1903"/>
                        <a:pt x="8872" y="2903"/>
                        <a:pt x="8172" y="3907"/>
                      </a:cubicBezTo>
                      <a:lnTo>
                        <a:pt x="8172" y="3907"/>
                      </a:lnTo>
                      <a:cubicBezTo>
                        <a:pt x="7315" y="2644"/>
                        <a:pt x="6134" y="1644"/>
                        <a:pt x="4751" y="1007"/>
                      </a:cubicBezTo>
                      <a:cubicBezTo>
                        <a:pt x="4001" y="662"/>
                        <a:pt x="3216" y="424"/>
                        <a:pt x="2418" y="305"/>
                      </a:cubicBezTo>
                      <a:cubicBezTo>
                        <a:pt x="2031" y="248"/>
                        <a:pt x="1645" y="218"/>
                        <a:pt x="1260" y="218"/>
                      </a:cubicBezTo>
                      <a:cubicBezTo>
                        <a:pt x="838" y="218"/>
                        <a:pt x="418" y="254"/>
                        <a:pt x="1" y="328"/>
                      </a:cubicBezTo>
                      <a:cubicBezTo>
                        <a:pt x="121" y="323"/>
                        <a:pt x="242" y="320"/>
                        <a:pt x="362" y="320"/>
                      </a:cubicBezTo>
                      <a:cubicBezTo>
                        <a:pt x="1036" y="320"/>
                        <a:pt x="1701" y="405"/>
                        <a:pt x="2358" y="566"/>
                      </a:cubicBezTo>
                      <a:cubicBezTo>
                        <a:pt x="3132" y="745"/>
                        <a:pt x="3870" y="1019"/>
                        <a:pt x="4561" y="1388"/>
                      </a:cubicBezTo>
                      <a:cubicBezTo>
                        <a:pt x="5942" y="2102"/>
                        <a:pt x="7121" y="3174"/>
                        <a:pt x="7954" y="4496"/>
                      </a:cubicBezTo>
                      <a:cubicBezTo>
                        <a:pt x="7966" y="4531"/>
                        <a:pt x="7990" y="4555"/>
                        <a:pt x="8026" y="4579"/>
                      </a:cubicBezTo>
                      <a:cubicBezTo>
                        <a:pt x="8066" y="4606"/>
                        <a:pt x="8114" y="4619"/>
                        <a:pt x="8163" y="4619"/>
                      </a:cubicBezTo>
                      <a:cubicBezTo>
                        <a:pt x="8244" y="4619"/>
                        <a:pt x="8326" y="4582"/>
                        <a:pt x="8371" y="4507"/>
                      </a:cubicBezTo>
                      <a:cubicBezTo>
                        <a:pt x="9133" y="3400"/>
                        <a:pt x="9871" y="2293"/>
                        <a:pt x="10859" y="1436"/>
                      </a:cubicBezTo>
                      <a:cubicBezTo>
                        <a:pt x="11359" y="995"/>
                        <a:pt x="11919" y="650"/>
                        <a:pt x="12526" y="400"/>
                      </a:cubicBezTo>
                      <a:cubicBezTo>
                        <a:pt x="13050" y="188"/>
                        <a:pt x="13607" y="79"/>
                        <a:pt x="14162" y="79"/>
                      </a:cubicBezTo>
                      <a:cubicBezTo>
                        <a:pt x="14264" y="79"/>
                        <a:pt x="14366" y="83"/>
                        <a:pt x="14467" y="90"/>
                      </a:cubicBezTo>
                      <a:cubicBezTo>
                        <a:pt x="14189" y="31"/>
                        <a:pt x="13908" y="0"/>
                        <a:pt x="1362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13" name="Google Shape;313;p25"/>
              <p:cNvSpPr/>
              <p:nvPr/>
            </p:nvSpPr>
            <p:spPr>
              <a:xfrm>
                <a:off x="4600150" y="3781425"/>
                <a:ext cx="4543758" cy="1362118"/>
              </a:xfrm>
              <a:custGeom>
                <a:avLst/>
                <a:gdLst/>
                <a:ahLst/>
                <a:cxnLst/>
                <a:rect l="l" t="t" r="r" b="b"/>
                <a:pathLst>
                  <a:path w="121564" h="40482" extrusionOk="0">
                    <a:moveTo>
                      <a:pt x="31374" y="20087"/>
                    </a:moveTo>
                    <a:cubicBezTo>
                      <a:pt x="56948" y="21408"/>
                      <a:pt x="70664" y="1"/>
                      <a:pt x="121564" y="6692"/>
                    </a:cubicBezTo>
                    <a:lnTo>
                      <a:pt x="121564" y="40268"/>
                    </a:lnTo>
                    <a:cubicBezTo>
                      <a:pt x="121552" y="40387"/>
                      <a:pt x="121468" y="40482"/>
                      <a:pt x="121349" y="40482"/>
                    </a:cubicBezTo>
                    <a:lnTo>
                      <a:pt x="120" y="40482"/>
                    </a:lnTo>
                    <a:cubicBezTo>
                      <a:pt x="1" y="40482"/>
                      <a:pt x="120" y="40387"/>
                      <a:pt x="120" y="40268"/>
                    </a:cubicBezTo>
                    <a:cubicBezTo>
                      <a:pt x="120" y="40268"/>
                      <a:pt x="5478" y="18753"/>
                      <a:pt x="31374" y="2008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26"/>
          <p:cNvGrpSpPr/>
          <p:nvPr/>
        </p:nvGrpSpPr>
        <p:grpSpPr>
          <a:xfrm>
            <a:off x="-70" y="-1439749"/>
            <a:ext cx="9807180" cy="6583293"/>
            <a:chOff x="-70" y="-1439749"/>
            <a:chExt cx="9807180" cy="6583293"/>
          </a:xfrm>
        </p:grpSpPr>
        <p:sp>
          <p:nvSpPr>
            <p:cNvPr id="316" name="Google Shape;316;p26"/>
            <p:cNvSpPr/>
            <p:nvPr/>
          </p:nvSpPr>
          <p:spPr>
            <a:xfrm flipH="1">
              <a:off x="6832582" y="4257950"/>
              <a:ext cx="2311325" cy="885550"/>
            </a:xfrm>
            <a:custGeom>
              <a:avLst/>
              <a:gdLst/>
              <a:ahLst/>
              <a:cxnLst/>
              <a:rect l="l" t="t" r="r" b="b"/>
              <a:pathLst>
                <a:path w="92453" h="35422" extrusionOk="0">
                  <a:moveTo>
                    <a:pt x="92452" y="35267"/>
                  </a:moveTo>
                  <a:cubicBezTo>
                    <a:pt x="92452" y="35267"/>
                    <a:pt x="73069" y="1"/>
                    <a:pt x="0" y="1787"/>
                  </a:cubicBezTo>
                  <a:lnTo>
                    <a:pt x="0" y="35208"/>
                  </a:lnTo>
                  <a:cubicBezTo>
                    <a:pt x="0" y="35327"/>
                    <a:pt x="84" y="35422"/>
                    <a:pt x="203" y="35422"/>
                  </a:cubicBezTo>
                  <a:lnTo>
                    <a:pt x="92238" y="35422"/>
                  </a:lnTo>
                  <a:cubicBezTo>
                    <a:pt x="92357" y="35422"/>
                    <a:pt x="92452" y="35327"/>
                    <a:pt x="92452" y="3520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6"/>
            <p:cNvSpPr/>
            <p:nvPr/>
          </p:nvSpPr>
          <p:spPr>
            <a:xfrm flipH="1">
              <a:off x="-70" y="3781425"/>
              <a:ext cx="3050345" cy="1362118"/>
            </a:xfrm>
            <a:custGeom>
              <a:avLst/>
              <a:gdLst/>
              <a:ahLst/>
              <a:cxnLst/>
              <a:rect l="l" t="t" r="r" b="b"/>
              <a:pathLst>
                <a:path w="121564" h="40482" extrusionOk="0">
                  <a:moveTo>
                    <a:pt x="31374" y="20087"/>
                  </a:moveTo>
                  <a:cubicBezTo>
                    <a:pt x="56948" y="21408"/>
                    <a:pt x="70664" y="1"/>
                    <a:pt x="121564" y="6692"/>
                  </a:cubicBezTo>
                  <a:lnTo>
                    <a:pt x="121564" y="40268"/>
                  </a:lnTo>
                  <a:cubicBezTo>
                    <a:pt x="121552" y="40387"/>
                    <a:pt x="121468" y="40482"/>
                    <a:pt x="121349" y="40482"/>
                  </a:cubicBezTo>
                  <a:lnTo>
                    <a:pt x="120" y="40482"/>
                  </a:lnTo>
                  <a:cubicBezTo>
                    <a:pt x="1" y="40482"/>
                    <a:pt x="120" y="40387"/>
                    <a:pt x="120" y="40268"/>
                  </a:cubicBezTo>
                  <a:cubicBezTo>
                    <a:pt x="120" y="40268"/>
                    <a:pt x="5478" y="18753"/>
                    <a:pt x="31374" y="2008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6"/>
            <p:cNvSpPr/>
            <p:nvPr/>
          </p:nvSpPr>
          <p:spPr>
            <a:xfrm>
              <a:off x="6536949" y="-1439749"/>
              <a:ext cx="3270161" cy="2254882"/>
            </a:xfrm>
            <a:custGeom>
              <a:avLst/>
              <a:gdLst/>
              <a:ahLst/>
              <a:cxnLst/>
              <a:rect l="l" t="t" r="r" b="b"/>
              <a:pathLst>
                <a:path w="19289" h="13300" extrusionOk="0">
                  <a:moveTo>
                    <a:pt x="8878" y="1"/>
                  </a:moveTo>
                  <a:cubicBezTo>
                    <a:pt x="8356" y="1"/>
                    <a:pt x="7835" y="75"/>
                    <a:pt x="7335" y="231"/>
                  </a:cubicBezTo>
                  <a:cubicBezTo>
                    <a:pt x="5739" y="720"/>
                    <a:pt x="4406" y="2113"/>
                    <a:pt x="4168" y="3768"/>
                  </a:cubicBezTo>
                  <a:cubicBezTo>
                    <a:pt x="4055" y="3755"/>
                    <a:pt x="3942" y="3749"/>
                    <a:pt x="3828" y="3749"/>
                  </a:cubicBezTo>
                  <a:cubicBezTo>
                    <a:pt x="2402" y="3749"/>
                    <a:pt x="930" y="4697"/>
                    <a:pt x="488" y="6054"/>
                  </a:cubicBezTo>
                  <a:cubicBezTo>
                    <a:pt x="0" y="7518"/>
                    <a:pt x="715" y="9280"/>
                    <a:pt x="2084" y="9983"/>
                  </a:cubicBezTo>
                  <a:cubicBezTo>
                    <a:pt x="2819" y="10350"/>
                    <a:pt x="3658" y="10429"/>
                    <a:pt x="4491" y="10429"/>
                  </a:cubicBezTo>
                  <a:cubicBezTo>
                    <a:pt x="4629" y="10429"/>
                    <a:pt x="4768" y="10427"/>
                    <a:pt x="4906" y="10423"/>
                  </a:cubicBezTo>
                  <a:cubicBezTo>
                    <a:pt x="5370" y="11673"/>
                    <a:pt x="6632" y="12483"/>
                    <a:pt x="7882" y="12923"/>
                  </a:cubicBezTo>
                  <a:cubicBezTo>
                    <a:pt x="8263" y="13054"/>
                    <a:pt x="8656" y="13162"/>
                    <a:pt x="9061" y="13245"/>
                  </a:cubicBezTo>
                  <a:cubicBezTo>
                    <a:pt x="9310" y="13281"/>
                    <a:pt x="9559" y="13299"/>
                    <a:pt x="9806" y="13299"/>
                  </a:cubicBezTo>
                  <a:cubicBezTo>
                    <a:pt x="11495" y="13299"/>
                    <a:pt x="13096" y="12465"/>
                    <a:pt x="14062" y="11042"/>
                  </a:cubicBezTo>
                  <a:cubicBezTo>
                    <a:pt x="14561" y="11269"/>
                    <a:pt x="15095" y="11382"/>
                    <a:pt x="15629" y="11382"/>
                  </a:cubicBezTo>
                  <a:cubicBezTo>
                    <a:pt x="16217" y="11382"/>
                    <a:pt x="16805" y="11245"/>
                    <a:pt x="17348" y="10971"/>
                  </a:cubicBezTo>
                  <a:cubicBezTo>
                    <a:pt x="18372" y="10435"/>
                    <a:pt x="19062" y="9423"/>
                    <a:pt x="19193" y="8268"/>
                  </a:cubicBezTo>
                  <a:cubicBezTo>
                    <a:pt x="19288" y="7137"/>
                    <a:pt x="18729" y="5911"/>
                    <a:pt x="17776" y="5280"/>
                  </a:cubicBezTo>
                  <a:cubicBezTo>
                    <a:pt x="18312" y="4530"/>
                    <a:pt x="18372" y="3541"/>
                    <a:pt x="17931" y="2732"/>
                  </a:cubicBezTo>
                  <a:cubicBezTo>
                    <a:pt x="17467" y="1946"/>
                    <a:pt x="16645" y="1434"/>
                    <a:pt x="15728" y="1363"/>
                  </a:cubicBezTo>
                  <a:cubicBezTo>
                    <a:pt x="15673" y="1359"/>
                    <a:pt x="15617" y="1357"/>
                    <a:pt x="15561" y="1357"/>
                  </a:cubicBezTo>
                  <a:cubicBezTo>
                    <a:pt x="14720" y="1357"/>
                    <a:pt x="13854" y="1770"/>
                    <a:pt x="13240" y="2351"/>
                  </a:cubicBezTo>
                  <a:cubicBezTo>
                    <a:pt x="13169" y="1744"/>
                    <a:pt x="12657" y="1291"/>
                    <a:pt x="12145" y="958"/>
                  </a:cubicBezTo>
                  <a:cubicBezTo>
                    <a:pt x="11172" y="353"/>
                    <a:pt x="10021" y="1"/>
                    <a:pt x="88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9" name="Google Shape;319;p26"/>
            <p:cNvGrpSpPr/>
            <p:nvPr/>
          </p:nvGrpSpPr>
          <p:grpSpPr>
            <a:xfrm flipH="1">
              <a:off x="7393894" y="300203"/>
              <a:ext cx="1380624" cy="965482"/>
              <a:chOff x="5537575" y="2349975"/>
              <a:chExt cx="1029625" cy="720025"/>
            </a:xfrm>
          </p:grpSpPr>
          <p:sp>
            <p:nvSpPr>
              <p:cNvPr id="320" name="Google Shape;320;p26"/>
              <p:cNvSpPr/>
              <p:nvPr/>
            </p:nvSpPr>
            <p:spPr>
              <a:xfrm>
                <a:off x="6307925" y="2504475"/>
                <a:ext cx="259275" cy="84325"/>
              </a:xfrm>
              <a:custGeom>
                <a:avLst/>
                <a:gdLst/>
                <a:ahLst/>
                <a:cxnLst/>
                <a:rect l="l" t="t" r="r" b="b"/>
                <a:pathLst>
                  <a:path w="10371" h="3373" extrusionOk="0">
                    <a:moveTo>
                      <a:pt x="954" y="0"/>
                    </a:moveTo>
                    <a:cubicBezTo>
                      <a:pt x="634" y="0"/>
                      <a:pt x="313" y="36"/>
                      <a:pt x="0" y="113"/>
                    </a:cubicBezTo>
                    <a:cubicBezTo>
                      <a:pt x="143" y="100"/>
                      <a:pt x="285" y="94"/>
                      <a:pt x="427" y="94"/>
                    </a:cubicBezTo>
                    <a:cubicBezTo>
                      <a:pt x="1345" y="94"/>
                      <a:pt x="2253" y="358"/>
                      <a:pt x="3036" y="863"/>
                    </a:cubicBezTo>
                    <a:cubicBezTo>
                      <a:pt x="3929" y="1411"/>
                      <a:pt x="4620" y="2244"/>
                      <a:pt x="4977" y="3244"/>
                    </a:cubicBezTo>
                    <a:cubicBezTo>
                      <a:pt x="4989" y="3280"/>
                      <a:pt x="5013" y="3316"/>
                      <a:pt x="5049" y="3339"/>
                    </a:cubicBezTo>
                    <a:cubicBezTo>
                      <a:pt x="5080" y="3362"/>
                      <a:pt x="5117" y="3372"/>
                      <a:pt x="5153" y="3372"/>
                    </a:cubicBezTo>
                    <a:cubicBezTo>
                      <a:pt x="5213" y="3372"/>
                      <a:pt x="5273" y="3344"/>
                      <a:pt x="5310" y="3292"/>
                    </a:cubicBezTo>
                    <a:cubicBezTo>
                      <a:pt x="5906" y="2423"/>
                      <a:pt x="6632" y="1601"/>
                      <a:pt x="7596" y="1232"/>
                    </a:cubicBezTo>
                    <a:cubicBezTo>
                      <a:pt x="7881" y="1121"/>
                      <a:pt x="8182" y="1066"/>
                      <a:pt x="8483" y="1066"/>
                    </a:cubicBezTo>
                    <a:cubicBezTo>
                      <a:pt x="8698" y="1066"/>
                      <a:pt x="8912" y="1094"/>
                      <a:pt x="9120" y="1149"/>
                    </a:cubicBezTo>
                    <a:cubicBezTo>
                      <a:pt x="9644" y="1256"/>
                      <a:pt x="10097" y="1577"/>
                      <a:pt x="10371" y="2042"/>
                    </a:cubicBezTo>
                    <a:cubicBezTo>
                      <a:pt x="10180" y="1530"/>
                      <a:pt x="9692" y="1149"/>
                      <a:pt x="9168" y="970"/>
                    </a:cubicBezTo>
                    <a:cubicBezTo>
                      <a:pt x="8886" y="876"/>
                      <a:pt x="8591" y="828"/>
                      <a:pt x="8295" y="828"/>
                    </a:cubicBezTo>
                    <a:cubicBezTo>
                      <a:pt x="8029" y="828"/>
                      <a:pt x="7761" y="867"/>
                      <a:pt x="7501" y="946"/>
                    </a:cubicBezTo>
                    <a:cubicBezTo>
                      <a:pt x="6965" y="1125"/>
                      <a:pt x="6477" y="1423"/>
                      <a:pt x="6061" y="1804"/>
                    </a:cubicBezTo>
                    <a:cubicBezTo>
                      <a:pt x="5750" y="2104"/>
                      <a:pt x="5462" y="2435"/>
                      <a:pt x="5203" y="2783"/>
                    </a:cubicBezTo>
                    <a:lnTo>
                      <a:pt x="5203" y="2783"/>
                    </a:lnTo>
                    <a:cubicBezTo>
                      <a:pt x="4791" y="1859"/>
                      <a:pt x="4087" y="1093"/>
                      <a:pt x="3191" y="613"/>
                    </a:cubicBezTo>
                    <a:cubicBezTo>
                      <a:pt x="2715" y="339"/>
                      <a:pt x="2179" y="149"/>
                      <a:pt x="1631" y="53"/>
                    </a:cubicBezTo>
                    <a:cubicBezTo>
                      <a:pt x="1409" y="19"/>
                      <a:pt x="1182" y="0"/>
                      <a:pt x="9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6"/>
              <p:cNvSpPr/>
              <p:nvPr/>
            </p:nvSpPr>
            <p:spPr>
              <a:xfrm>
                <a:off x="6188250" y="2349975"/>
                <a:ext cx="18427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7371" h="2469" extrusionOk="0">
                    <a:moveTo>
                      <a:pt x="745" y="1"/>
                    </a:moveTo>
                    <a:cubicBezTo>
                      <a:pt x="497" y="1"/>
                      <a:pt x="247" y="30"/>
                      <a:pt x="1" y="90"/>
                    </a:cubicBezTo>
                    <a:cubicBezTo>
                      <a:pt x="58" y="87"/>
                      <a:pt x="116" y="86"/>
                      <a:pt x="173" y="86"/>
                    </a:cubicBezTo>
                    <a:cubicBezTo>
                      <a:pt x="875" y="86"/>
                      <a:pt x="1561" y="288"/>
                      <a:pt x="2156" y="673"/>
                    </a:cubicBezTo>
                    <a:cubicBezTo>
                      <a:pt x="2775" y="1054"/>
                      <a:pt x="3239" y="1649"/>
                      <a:pt x="3489" y="2340"/>
                    </a:cubicBezTo>
                    <a:cubicBezTo>
                      <a:pt x="3501" y="2376"/>
                      <a:pt x="3525" y="2411"/>
                      <a:pt x="3561" y="2435"/>
                    </a:cubicBezTo>
                    <a:cubicBezTo>
                      <a:pt x="3597" y="2458"/>
                      <a:pt x="3636" y="2468"/>
                      <a:pt x="3674" y="2468"/>
                    </a:cubicBezTo>
                    <a:cubicBezTo>
                      <a:pt x="3738" y="2468"/>
                      <a:pt x="3798" y="2439"/>
                      <a:pt x="3835" y="2388"/>
                    </a:cubicBezTo>
                    <a:cubicBezTo>
                      <a:pt x="4251" y="1768"/>
                      <a:pt x="4752" y="1197"/>
                      <a:pt x="5430" y="935"/>
                    </a:cubicBezTo>
                    <a:cubicBezTo>
                      <a:pt x="5634" y="855"/>
                      <a:pt x="5851" y="815"/>
                      <a:pt x="6068" y="815"/>
                    </a:cubicBezTo>
                    <a:cubicBezTo>
                      <a:pt x="6206" y="815"/>
                      <a:pt x="6344" y="831"/>
                      <a:pt x="6478" y="864"/>
                    </a:cubicBezTo>
                    <a:cubicBezTo>
                      <a:pt x="6847" y="923"/>
                      <a:pt x="7169" y="1149"/>
                      <a:pt x="7371" y="1471"/>
                    </a:cubicBezTo>
                    <a:cubicBezTo>
                      <a:pt x="7216" y="1090"/>
                      <a:pt x="6907" y="804"/>
                      <a:pt x="6526" y="673"/>
                    </a:cubicBezTo>
                    <a:cubicBezTo>
                      <a:pt x="6315" y="603"/>
                      <a:pt x="6098" y="567"/>
                      <a:pt x="5881" y="567"/>
                    </a:cubicBezTo>
                    <a:cubicBezTo>
                      <a:pt x="5693" y="567"/>
                      <a:pt x="5505" y="594"/>
                      <a:pt x="5323" y="649"/>
                    </a:cubicBezTo>
                    <a:cubicBezTo>
                      <a:pt x="4930" y="768"/>
                      <a:pt x="4573" y="983"/>
                      <a:pt x="4275" y="1256"/>
                    </a:cubicBezTo>
                    <a:cubicBezTo>
                      <a:pt x="4073" y="1451"/>
                      <a:pt x="3882" y="1663"/>
                      <a:pt x="3712" y="1884"/>
                    </a:cubicBezTo>
                    <a:lnTo>
                      <a:pt x="3712" y="1884"/>
                    </a:lnTo>
                    <a:cubicBezTo>
                      <a:pt x="3412" y="1256"/>
                      <a:pt x="2921" y="737"/>
                      <a:pt x="2299" y="411"/>
                    </a:cubicBezTo>
                    <a:cubicBezTo>
                      <a:pt x="1825" y="141"/>
                      <a:pt x="1289" y="1"/>
                      <a:pt x="7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6"/>
              <p:cNvSpPr/>
              <p:nvPr/>
            </p:nvSpPr>
            <p:spPr>
              <a:xfrm>
                <a:off x="6051350" y="2681125"/>
                <a:ext cx="252125" cy="106650"/>
              </a:xfrm>
              <a:custGeom>
                <a:avLst/>
                <a:gdLst/>
                <a:ahLst/>
                <a:cxnLst/>
                <a:rect l="l" t="t" r="r" b="b"/>
                <a:pathLst>
                  <a:path w="10085" h="4266" extrusionOk="0">
                    <a:moveTo>
                      <a:pt x="0" y="0"/>
                    </a:moveTo>
                    <a:cubicBezTo>
                      <a:pt x="1107" y="214"/>
                      <a:pt x="2143" y="714"/>
                      <a:pt x="3000" y="1465"/>
                    </a:cubicBezTo>
                    <a:cubicBezTo>
                      <a:pt x="3846" y="2167"/>
                      <a:pt x="4489" y="3096"/>
                      <a:pt x="4870" y="4143"/>
                    </a:cubicBezTo>
                    <a:cubicBezTo>
                      <a:pt x="4892" y="4219"/>
                      <a:pt x="4967" y="4266"/>
                      <a:pt x="5047" y="4266"/>
                    </a:cubicBezTo>
                    <a:cubicBezTo>
                      <a:pt x="5093" y="4266"/>
                      <a:pt x="5140" y="4250"/>
                      <a:pt x="5179" y="4215"/>
                    </a:cubicBezTo>
                    <a:cubicBezTo>
                      <a:pt x="5870" y="3560"/>
                      <a:pt x="6560" y="2905"/>
                      <a:pt x="7382" y="2465"/>
                    </a:cubicBezTo>
                    <a:cubicBezTo>
                      <a:pt x="7787" y="2238"/>
                      <a:pt x="8227" y="2084"/>
                      <a:pt x="8692" y="2000"/>
                    </a:cubicBezTo>
                    <a:cubicBezTo>
                      <a:pt x="8857" y="1971"/>
                      <a:pt x="9024" y="1956"/>
                      <a:pt x="9191" y="1956"/>
                    </a:cubicBezTo>
                    <a:cubicBezTo>
                      <a:pt x="9492" y="1956"/>
                      <a:pt x="9793" y="2004"/>
                      <a:pt x="10085" y="2096"/>
                    </a:cubicBezTo>
                    <a:cubicBezTo>
                      <a:pt x="9719" y="1917"/>
                      <a:pt x="9320" y="1822"/>
                      <a:pt x="8915" y="1822"/>
                    </a:cubicBezTo>
                    <a:cubicBezTo>
                      <a:pt x="8833" y="1822"/>
                      <a:pt x="8750" y="1826"/>
                      <a:pt x="8668" y="1834"/>
                    </a:cubicBezTo>
                    <a:cubicBezTo>
                      <a:pt x="8180" y="1869"/>
                      <a:pt x="7703" y="2000"/>
                      <a:pt x="7251" y="2215"/>
                    </a:cubicBezTo>
                    <a:cubicBezTo>
                      <a:pt x="6446" y="2580"/>
                      <a:pt x="5767" y="3157"/>
                      <a:pt x="5126" y="3739"/>
                    </a:cubicBezTo>
                    <a:lnTo>
                      <a:pt x="5126" y="3739"/>
                    </a:lnTo>
                    <a:cubicBezTo>
                      <a:pt x="4728" y="2734"/>
                      <a:pt x="4066" y="1858"/>
                      <a:pt x="3203" y="1203"/>
                    </a:cubicBezTo>
                    <a:cubicBezTo>
                      <a:pt x="2739" y="845"/>
                      <a:pt x="2227" y="560"/>
                      <a:pt x="1679" y="345"/>
                    </a:cubicBezTo>
                    <a:cubicBezTo>
                      <a:pt x="1143" y="143"/>
                      <a:pt x="583" y="2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6"/>
              <p:cNvSpPr/>
              <p:nvPr/>
            </p:nvSpPr>
            <p:spPr>
              <a:xfrm>
                <a:off x="5537575" y="2954500"/>
                <a:ext cx="361675" cy="115500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4620" extrusionOk="0">
                    <a:moveTo>
                      <a:pt x="13626" y="0"/>
                    </a:moveTo>
                    <a:cubicBezTo>
                      <a:pt x="13232" y="0"/>
                      <a:pt x="12837" y="60"/>
                      <a:pt x="12455" y="185"/>
                    </a:cubicBezTo>
                    <a:cubicBezTo>
                      <a:pt x="11788" y="388"/>
                      <a:pt x="11169" y="709"/>
                      <a:pt x="10621" y="1138"/>
                    </a:cubicBezTo>
                    <a:cubicBezTo>
                      <a:pt x="9630" y="1903"/>
                      <a:pt x="8872" y="2903"/>
                      <a:pt x="8172" y="3907"/>
                    </a:cubicBezTo>
                    <a:lnTo>
                      <a:pt x="8172" y="3907"/>
                    </a:lnTo>
                    <a:cubicBezTo>
                      <a:pt x="7315" y="2644"/>
                      <a:pt x="6134" y="1644"/>
                      <a:pt x="4751" y="1007"/>
                    </a:cubicBezTo>
                    <a:cubicBezTo>
                      <a:pt x="4001" y="662"/>
                      <a:pt x="3216" y="424"/>
                      <a:pt x="2418" y="305"/>
                    </a:cubicBezTo>
                    <a:cubicBezTo>
                      <a:pt x="2031" y="248"/>
                      <a:pt x="1645" y="218"/>
                      <a:pt x="1260" y="218"/>
                    </a:cubicBezTo>
                    <a:cubicBezTo>
                      <a:pt x="838" y="218"/>
                      <a:pt x="418" y="254"/>
                      <a:pt x="1" y="328"/>
                    </a:cubicBezTo>
                    <a:cubicBezTo>
                      <a:pt x="121" y="323"/>
                      <a:pt x="242" y="320"/>
                      <a:pt x="362" y="320"/>
                    </a:cubicBezTo>
                    <a:cubicBezTo>
                      <a:pt x="1036" y="320"/>
                      <a:pt x="1701" y="405"/>
                      <a:pt x="2358" y="566"/>
                    </a:cubicBezTo>
                    <a:cubicBezTo>
                      <a:pt x="3132" y="745"/>
                      <a:pt x="3870" y="1019"/>
                      <a:pt x="4561" y="1388"/>
                    </a:cubicBezTo>
                    <a:cubicBezTo>
                      <a:pt x="5942" y="2102"/>
                      <a:pt x="7121" y="3174"/>
                      <a:pt x="7954" y="4496"/>
                    </a:cubicBezTo>
                    <a:cubicBezTo>
                      <a:pt x="7966" y="4531"/>
                      <a:pt x="7990" y="4555"/>
                      <a:pt x="8026" y="4579"/>
                    </a:cubicBezTo>
                    <a:cubicBezTo>
                      <a:pt x="8066" y="4606"/>
                      <a:pt x="8114" y="4619"/>
                      <a:pt x="8163" y="4619"/>
                    </a:cubicBezTo>
                    <a:cubicBezTo>
                      <a:pt x="8244" y="4619"/>
                      <a:pt x="8326" y="4582"/>
                      <a:pt x="8371" y="4507"/>
                    </a:cubicBezTo>
                    <a:cubicBezTo>
                      <a:pt x="9133" y="3400"/>
                      <a:pt x="9871" y="2293"/>
                      <a:pt x="10859" y="1436"/>
                    </a:cubicBezTo>
                    <a:cubicBezTo>
                      <a:pt x="11359" y="995"/>
                      <a:pt x="11919" y="650"/>
                      <a:pt x="12526" y="400"/>
                    </a:cubicBezTo>
                    <a:cubicBezTo>
                      <a:pt x="13050" y="188"/>
                      <a:pt x="13607" y="79"/>
                      <a:pt x="14162" y="79"/>
                    </a:cubicBezTo>
                    <a:cubicBezTo>
                      <a:pt x="14264" y="79"/>
                      <a:pt x="14366" y="83"/>
                      <a:pt x="14467" y="90"/>
                    </a:cubicBezTo>
                    <a:cubicBezTo>
                      <a:pt x="14189" y="31"/>
                      <a:pt x="13908" y="0"/>
                      <a:pt x="136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3"/>
          <p:cNvGrpSpPr/>
          <p:nvPr/>
        </p:nvGrpSpPr>
        <p:grpSpPr>
          <a:xfrm>
            <a:off x="1632300" y="916164"/>
            <a:ext cx="7511743" cy="4227335"/>
            <a:chOff x="1632300" y="916164"/>
            <a:chExt cx="7511743" cy="4227335"/>
          </a:xfrm>
        </p:grpSpPr>
        <p:sp>
          <p:nvSpPr>
            <p:cNvPr id="28" name="Google Shape;28;p3"/>
            <p:cNvSpPr/>
            <p:nvPr/>
          </p:nvSpPr>
          <p:spPr>
            <a:xfrm>
              <a:off x="6677626" y="916164"/>
              <a:ext cx="2139391" cy="1475170"/>
            </a:xfrm>
            <a:custGeom>
              <a:avLst/>
              <a:gdLst/>
              <a:ahLst/>
              <a:cxnLst/>
              <a:rect l="l" t="t" r="r" b="b"/>
              <a:pathLst>
                <a:path w="19289" h="13300" extrusionOk="0">
                  <a:moveTo>
                    <a:pt x="8878" y="1"/>
                  </a:moveTo>
                  <a:cubicBezTo>
                    <a:pt x="8356" y="1"/>
                    <a:pt x="7835" y="75"/>
                    <a:pt x="7335" y="231"/>
                  </a:cubicBezTo>
                  <a:cubicBezTo>
                    <a:pt x="5739" y="720"/>
                    <a:pt x="4406" y="2113"/>
                    <a:pt x="4168" y="3768"/>
                  </a:cubicBezTo>
                  <a:cubicBezTo>
                    <a:pt x="4055" y="3755"/>
                    <a:pt x="3942" y="3749"/>
                    <a:pt x="3828" y="3749"/>
                  </a:cubicBezTo>
                  <a:cubicBezTo>
                    <a:pt x="2402" y="3749"/>
                    <a:pt x="930" y="4697"/>
                    <a:pt x="488" y="6054"/>
                  </a:cubicBezTo>
                  <a:cubicBezTo>
                    <a:pt x="0" y="7518"/>
                    <a:pt x="715" y="9280"/>
                    <a:pt x="2084" y="9983"/>
                  </a:cubicBezTo>
                  <a:cubicBezTo>
                    <a:pt x="2819" y="10350"/>
                    <a:pt x="3658" y="10429"/>
                    <a:pt x="4491" y="10429"/>
                  </a:cubicBezTo>
                  <a:cubicBezTo>
                    <a:pt x="4629" y="10429"/>
                    <a:pt x="4768" y="10427"/>
                    <a:pt x="4906" y="10423"/>
                  </a:cubicBezTo>
                  <a:cubicBezTo>
                    <a:pt x="5370" y="11673"/>
                    <a:pt x="6632" y="12483"/>
                    <a:pt x="7882" y="12923"/>
                  </a:cubicBezTo>
                  <a:cubicBezTo>
                    <a:pt x="8263" y="13054"/>
                    <a:pt x="8656" y="13162"/>
                    <a:pt x="9061" y="13245"/>
                  </a:cubicBezTo>
                  <a:cubicBezTo>
                    <a:pt x="9310" y="13281"/>
                    <a:pt x="9559" y="13299"/>
                    <a:pt x="9806" y="13299"/>
                  </a:cubicBezTo>
                  <a:cubicBezTo>
                    <a:pt x="11495" y="13299"/>
                    <a:pt x="13096" y="12465"/>
                    <a:pt x="14062" y="11042"/>
                  </a:cubicBezTo>
                  <a:cubicBezTo>
                    <a:pt x="14561" y="11269"/>
                    <a:pt x="15095" y="11382"/>
                    <a:pt x="15629" y="11382"/>
                  </a:cubicBezTo>
                  <a:cubicBezTo>
                    <a:pt x="16217" y="11382"/>
                    <a:pt x="16805" y="11245"/>
                    <a:pt x="17348" y="10971"/>
                  </a:cubicBezTo>
                  <a:cubicBezTo>
                    <a:pt x="18372" y="10435"/>
                    <a:pt x="19062" y="9423"/>
                    <a:pt x="19193" y="8268"/>
                  </a:cubicBezTo>
                  <a:cubicBezTo>
                    <a:pt x="19288" y="7137"/>
                    <a:pt x="18729" y="5911"/>
                    <a:pt x="17776" y="5280"/>
                  </a:cubicBezTo>
                  <a:cubicBezTo>
                    <a:pt x="18312" y="4530"/>
                    <a:pt x="18372" y="3541"/>
                    <a:pt x="17931" y="2732"/>
                  </a:cubicBezTo>
                  <a:cubicBezTo>
                    <a:pt x="17467" y="1946"/>
                    <a:pt x="16645" y="1434"/>
                    <a:pt x="15728" y="1363"/>
                  </a:cubicBezTo>
                  <a:cubicBezTo>
                    <a:pt x="15673" y="1359"/>
                    <a:pt x="15617" y="1357"/>
                    <a:pt x="15561" y="1357"/>
                  </a:cubicBezTo>
                  <a:cubicBezTo>
                    <a:pt x="14720" y="1357"/>
                    <a:pt x="13854" y="1770"/>
                    <a:pt x="13240" y="2351"/>
                  </a:cubicBezTo>
                  <a:cubicBezTo>
                    <a:pt x="13169" y="1744"/>
                    <a:pt x="12657" y="1291"/>
                    <a:pt x="12145" y="958"/>
                  </a:cubicBezTo>
                  <a:cubicBezTo>
                    <a:pt x="11172" y="353"/>
                    <a:pt x="10021" y="1"/>
                    <a:pt x="88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632300" y="2764675"/>
              <a:ext cx="7511743" cy="2378824"/>
            </a:xfrm>
            <a:custGeom>
              <a:avLst/>
              <a:gdLst/>
              <a:ahLst/>
              <a:cxnLst/>
              <a:rect l="l" t="t" r="r" b="b"/>
              <a:pathLst>
                <a:path w="121564" h="40482" extrusionOk="0">
                  <a:moveTo>
                    <a:pt x="31374" y="20087"/>
                  </a:moveTo>
                  <a:cubicBezTo>
                    <a:pt x="56948" y="21408"/>
                    <a:pt x="70664" y="1"/>
                    <a:pt x="121564" y="6692"/>
                  </a:cubicBezTo>
                  <a:lnTo>
                    <a:pt x="121564" y="40268"/>
                  </a:lnTo>
                  <a:cubicBezTo>
                    <a:pt x="121552" y="40387"/>
                    <a:pt x="121468" y="40482"/>
                    <a:pt x="121349" y="40482"/>
                  </a:cubicBezTo>
                  <a:lnTo>
                    <a:pt x="120" y="40482"/>
                  </a:lnTo>
                  <a:cubicBezTo>
                    <a:pt x="1" y="40482"/>
                    <a:pt x="120" y="40387"/>
                    <a:pt x="120" y="40268"/>
                  </a:cubicBezTo>
                  <a:cubicBezTo>
                    <a:pt x="120" y="40268"/>
                    <a:pt x="5478" y="18753"/>
                    <a:pt x="31374" y="200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" name="Google Shape;30;p3"/>
            <p:cNvGrpSpPr/>
            <p:nvPr/>
          </p:nvGrpSpPr>
          <p:grpSpPr>
            <a:xfrm>
              <a:off x="6651259" y="1568769"/>
              <a:ext cx="1893037" cy="962690"/>
              <a:chOff x="6186650" y="997000"/>
              <a:chExt cx="1616875" cy="822250"/>
            </a:xfrm>
          </p:grpSpPr>
          <p:sp>
            <p:nvSpPr>
              <p:cNvPr id="31" name="Google Shape;31;p3"/>
              <p:cNvSpPr/>
              <p:nvPr/>
            </p:nvSpPr>
            <p:spPr>
              <a:xfrm>
                <a:off x="7271300" y="1156000"/>
                <a:ext cx="265525" cy="84675"/>
              </a:xfrm>
              <a:custGeom>
                <a:avLst/>
                <a:gdLst/>
                <a:ahLst/>
                <a:cxnLst/>
                <a:rect l="l" t="t" r="r" b="b"/>
                <a:pathLst>
                  <a:path w="10621" h="3387" extrusionOk="0">
                    <a:moveTo>
                      <a:pt x="9008" y="1"/>
                    </a:moveTo>
                    <a:cubicBezTo>
                      <a:pt x="8495" y="1"/>
                      <a:pt x="7988" y="143"/>
                      <a:pt x="7549" y="411"/>
                    </a:cubicBezTo>
                    <a:cubicBezTo>
                      <a:pt x="7061" y="721"/>
                      <a:pt x="6656" y="1125"/>
                      <a:pt x="6359" y="1614"/>
                    </a:cubicBezTo>
                    <a:cubicBezTo>
                      <a:pt x="6125" y="1988"/>
                      <a:pt x="5920" y="2376"/>
                      <a:pt x="5757" y="2785"/>
                    </a:cubicBezTo>
                    <a:lnTo>
                      <a:pt x="5757" y="2785"/>
                    </a:lnTo>
                    <a:cubicBezTo>
                      <a:pt x="5115" y="1997"/>
                      <a:pt x="4239" y="1428"/>
                      <a:pt x="3239" y="1173"/>
                    </a:cubicBezTo>
                    <a:cubicBezTo>
                      <a:pt x="2837" y="1066"/>
                      <a:pt x="2415" y="1012"/>
                      <a:pt x="1998" y="1012"/>
                    </a:cubicBezTo>
                    <a:cubicBezTo>
                      <a:pt x="1859" y="1012"/>
                      <a:pt x="1721" y="1018"/>
                      <a:pt x="1584" y="1030"/>
                    </a:cubicBezTo>
                    <a:cubicBezTo>
                      <a:pt x="1025" y="1078"/>
                      <a:pt x="489" y="1233"/>
                      <a:pt x="1" y="1494"/>
                    </a:cubicBezTo>
                    <a:cubicBezTo>
                      <a:pt x="524" y="1304"/>
                      <a:pt x="1075" y="1208"/>
                      <a:pt x="1627" y="1208"/>
                    </a:cubicBezTo>
                    <a:cubicBezTo>
                      <a:pt x="2144" y="1208"/>
                      <a:pt x="2661" y="1292"/>
                      <a:pt x="3156" y="1459"/>
                    </a:cubicBezTo>
                    <a:cubicBezTo>
                      <a:pt x="4180" y="1768"/>
                      <a:pt x="5061" y="2411"/>
                      <a:pt x="5656" y="3292"/>
                    </a:cubicBezTo>
                    <a:cubicBezTo>
                      <a:pt x="5680" y="3328"/>
                      <a:pt x="5716" y="3352"/>
                      <a:pt x="5751" y="3376"/>
                    </a:cubicBezTo>
                    <a:cubicBezTo>
                      <a:pt x="5773" y="3383"/>
                      <a:pt x="5794" y="3386"/>
                      <a:pt x="5815" y="3386"/>
                    </a:cubicBezTo>
                    <a:cubicBezTo>
                      <a:pt x="5899" y="3386"/>
                      <a:pt x="5973" y="3333"/>
                      <a:pt x="6001" y="3257"/>
                    </a:cubicBezTo>
                    <a:cubicBezTo>
                      <a:pt x="6359" y="2256"/>
                      <a:pt x="6859" y="1268"/>
                      <a:pt x="7716" y="661"/>
                    </a:cubicBezTo>
                    <a:cubicBezTo>
                      <a:pt x="8145" y="363"/>
                      <a:pt x="8645" y="197"/>
                      <a:pt x="9168" y="197"/>
                    </a:cubicBezTo>
                    <a:cubicBezTo>
                      <a:pt x="9197" y="195"/>
                      <a:pt x="9226" y="195"/>
                      <a:pt x="9255" y="195"/>
                    </a:cubicBezTo>
                    <a:cubicBezTo>
                      <a:pt x="9771" y="195"/>
                      <a:pt x="10260" y="395"/>
                      <a:pt x="10621" y="756"/>
                    </a:cubicBezTo>
                    <a:cubicBezTo>
                      <a:pt x="10300" y="292"/>
                      <a:pt x="9740" y="54"/>
                      <a:pt x="9180" y="6"/>
                    </a:cubicBezTo>
                    <a:cubicBezTo>
                      <a:pt x="9123" y="3"/>
                      <a:pt x="9065" y="1"/>
                      <a:pt x="90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>
                <a:off x="7543950" y="997000"/>
                <a:ext cx="259575" cy="86450"/>
              </a:xfrm>
              <a:custGeom>
                <a:avLst/>
                <a:gdLst/>
                <a:ahLst/>
                <a:cxnLst/>
                <a:rect l="l" t="t" r="r" b="b"/>
                <a:pathLst>
                  <a:path w="10383" h="3458" extrusionOk="0">
                    <a:moveTo>
                      <a:pt x="9868" y="0"/>
                    </a:moveTo>
                    <a:cubicBezTo>
                      <a:pt x="9549" y="0"/>
                      <a:pt x="9232" y="51"/>
                      <a:pt x="8930" y="151"/>
                    </a:cubicBezTo>
                    <a:cubicBezTo>
                      <a:pt x="8466" y="318"/>
                      <a:pt x="8026" y="568"/>
                      <a:pt x="7645" y="889"/>
                    </a:cubicBezTo>
                    <a:cubicBezTo>
                      <a:pt x="6946" y="1459"/>
                      <a:pt x="6432" y="2193"/>
                      <a:pt x="5954" y="2925"/>
                    </a:cubicBezTo>
                    <a:lnTo>
                      <a:pt x="5954" y="2925"/>
                    </a:lnTo>
                    <a:cubicBezTo>
                      <a:pt x="5302" y="2040"/>
                      <a:pt x="4436" y="1353"/>
                      <a:pt x="3418" y="937"/>
                    </a:cubicBezTo>
                    <a:cubicBezTo>
                      <a:pt x="2882" y="711"/>
                      <a:pt x="2311" y="556"/>
                      <a:pt x="1727" y="485"/>
                    </a:cubicBezTo>
                    <a:cubicBezTo>
                      <a:pt x="1528" y="464"/>
                      <a:pt x="1326" y="453"/>
                      <a:pt x="1124" y="453"/>
                    </a:cubicBezTo>
                    <a:cubicBezTo>
                      <a:pt x="745" y="453"/>
                      <a:pt x="365" y="490"/>
                      <a:pt x="1" y="568"/>
                    </a:cubicBezTo>
                    <a:cubicBezTo>
                      <a:pt x="137" y="559"/>
                      <a:pt x="274" y="555"/>
                      <a:pt x="410" y="555"/>
                    </a:cubicBezTo>
                    <a:cubicBezTo>
                      <a:pt x="1406" y="555"/>
                      <a:pt x="2398" y="783"/>
                      <a:pt x="3299" y="1223"/>
                    </a:cubicBezTo>
                    <a:cubicBezTo>
                      <a:pt x="4311" y="1699"/>
                      <a:pt x="5168" y="2449"/>
                      <a:pt x="5799" y="3378"/>
                    </a:cubicBezTo>
                    <a:cubicBezTo>
                      <a:pt x="5811" y="3390"/>
                      <a:pt x="5835" y="3413"/>
                      <a:pt x="5859" y="3425"/>
                    </a:cubicBezTo>
                    <a:cubicBezTo>
                      <a:pt x="5889" y="3447"/>
                      <a:pt x="5925" y="3458"/>
                      <a:pt x="5960" y="3458"/>
                    </a:cubicBezTo>
                    <a:cubicBezTo>
                      <a:pt x="6021" y="3458"/>
                      <a:pt x="6083" y="3426"/>
                      <a:pt x="6121" y="3366"/>
                    </a:cubicBezTo>
                    <a:cubicBezTo>
                      <a:pt x="6633" y="2556"/>
                      <a:pt x="7145" y="1747"/>
                      <a:pt x="7823" y="1092"/>
                    </a:cubicBezTo>
                    <a:cubicBezTo>
                      <a:pt x="8168" y="770"/>
                      <a:pt x="8561" y="508"/>
                      <a:pt x="8990" y="318"/>
                    </a:cubicBezTo>
                    <a:cubicBezTo>
                      <a:pt x="9386" y="136"/>
                      <a:pt x="9811" y="40"/>
                      <a:pt x="10239" y="40"/>
                    </a:cubicBezTo>
                    <a:cubicBezTo>
                      <a:pt x="10287" y="40"/>
                      <a:pt x="10335" y="42"/>
                      <a:pt x="10383" y="44"/>
                    </a:cubicBezTo>
                    <a:cubicBezTo>
                      <a:pt x="10212" y="15"/>
                      <a:pt x="10040" y="0"/>
                      <a:pt x="98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3"/>
              <p:cNvSpPr/>
              <p:nvPr/>
            </p:nvSpPr>
            <p:spPr>
              <a:xfrm>
                <a:off x="6186650" y="1653225"/>
                <a:ext cx="349475" cy="166025"/>
              </a:xfrm>
              <a:custGeom>
                <a:avLst/>
                <a:gdLst/>
                <a:ahLst/>
                <a:cxnLst/>
                <a:rect l="l" t="t" r="r" b="b"/>
                <a:pathLst>
                  <a:path w="13979" h="6641" extrusionOk="0">
                    <a:moveTo>
                      <a:pt x="13978" y="1"/>
                    </a:moveTo>
                    <a:lnTo>
                      <a:pt x="13978" y="1"/>
                    </a:lnTo>
                    <a:cubicBezTo>
                      <a:pt x="13264" y="96"/>
                      <a:pt x="12597" y="370"/>
                      <a:pt x="12037" y="810"/>
                    </a:cubicBezTo>
                    <a:cubicBezTo>
                      <a:pt x="11466" y="1239"/>
                      <a:pt x="10990" y="1775"/>
                      <a:pt x="10609" y="2382"/>
                    </a:cubicBezTo>
                    <a:cubicBezTo>
                      <a:pt x="9916" y="3486"/>
                      <a:pt x="9538" y="4738"/>
                      <a:pt x="9215" y="5959"/>
                    </a:cubicBezTo>
                    <a:lnTo>
                      <a:pt x="9215" y="5959"/>
                    </a:lnTo>
                    <a:cubicBezTo>
                      <a:pt x="7933" y="5038"/>
                      <a:pt x="6420" y="4478"/>
                      <a:pt x="4846" y="4346"/>
                    </a:cubicBezTo>
                    <a:cubicBezTo>
                      <a:pt x="4610" y="4326"/>
                      <a:pt x="4373" y="4317"/>
                      <a:pt x="4137" y="4317"/>
                    </a:cubicBezTo>
                    <a:cubicBezTo>
                      <a:pt x="3529" y="4317"/>
                      <a:pt x="2926" y="4381"/>
                      <a:pt x="2334" y="4501"/>
                    </a:cubicBezTo>
                    <a:cubicBezTo>
                      <a:pt x="1512" y="4668"/>
                      <a:pt x="727" y="4965"/>
                      <a:pt x="0" y="5382"/>
                    </a:cubicBezTo>
                    <a:cubicBezTo>
                      <a:pt x="762" y="5061"/>
                      <a:pt x="1560" y="4858"/>
                      <a:pt x="2382" y="4751"/>
                    </a:cubicBezTo>
                    <a:cubicBezTo>
                      <a:pt x="2769" y="4705"/>
                      <a:pt x="3161" y="4681"/>
                      <a:pt x="3554" y="4681"/>
                    </a:cubicBezTo>
                    <a:cubicBezTo>
                      <a:pt x="3971" y="4681"/>
                      <a:pt x="4388" y="4708"/>
                      <a:pt x="4798" y="4763"/>
                    </a:cubicBezTo>
                    <a:cubicBezTo>
                      <a:pt x="6406" y="4965"/>
                      <a:pt x="7930" y="5597"/>
                      <a:pt x="9204" y="6585"/>
                    </a:cubicBezTo>
                    <a:cubicBezTo>
                      <a:pt x="9240" y="6609"/>
                      <a:pt x="9275" y="6620"/>
                      <a:pt x="9299" y="6632"/>
                    </a:cubicBezTo>
                    <a:cubicBezTo>
                      <a:pt x="9321" y="6638"/>
                      <a:pt x="9343" y="6641"/>
                      <a:pt x="9365" y="6641"/>
                    </a:cubicBezTo>
                    <a:cubicBezTo>
                      <a:pt x="9480" y="6641"/>
                      <a:pt x="9578" y="6562"/>
                      <a:pt x="9609" y="6442"/>
                    </a:cubicBezTo>
                    <a:cubicBezTo>
                      <a:pt x="9954" y="5108"/>
                      <a:pt x="10275" y="3763"/>
                      <a:pt x="10942" y="2572"/>
                    </a:cubicBezTo>
                    <a:cubicBezTo>
                      <a:pt x="11264" y="1989"/>
                      <a:pt x="11692" y="1441"/>
                      <a:pt x="12192" y="989"/>
                    </a:cubicBezTo>
                    <a:cubicBezTo>
                      <a:pt x="12692" y="524"/>
                      <a:pt x="13311" y="179"/>
                      <a:pt x="139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3"/>
              <p:cNvSpPr/>
              <p:nvPr/>
            </p:nvSpPr>
            <p:spPr>
              <a:xfrm>
                <a:off x="6774675" y="1212300"/>
                <a:ext cx="18427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7371" h="2469" extrusionOk="0">
                    <a:moveTo>
                      <a:pt x="745" y="1"/>
                    </a:moveTo>
                    <a:cubicBezTo>
                      <a:pt x="497" y="1"/>
                      <a:pt x="247" y="30"/>
                      <a:pt x="1" y="90"/>
                    </a:cubicBezTo>
                    <a:cubicBezTo>
                      <a:pt x="58" y="87"/>
                      <a:pt x="116" y="86"/>
                      <a:pt x="173" y="86"/>
                    </a:cubicBezTo>
                    <a:cubicBezTo>
                      <a:pt x="875" y="86"/>
                      <a:pt x="1561" y="288"/>
                      <a:pt x="2156" y="673"/>
                    </a:cubicBezTo>
                    <a:cubicBezTo>
                      <a:pt x="2775" y="1054"/>
                      <a:pt x="3239" y="1649"/>
                      <a:pt x="3489" y="2340"/>
                    </a:cubicBezTo>
                    <a:cubicBezTo>
                      <a:pt x="3501" y="2376"/>
                      <a:pt x="3525" y="2411"/>
                      <a:pt x="3561" y="2435"/>
                    </a:cubicBezTo>
                    <a:cubicBezTo>
                      <a:pt x="3597" y="2458"/>
                      <a:pt x="3636" y="2468"/>
                      <a:pt x="3674" y="2468"/>
                    </a:cubicBezTo>
                    <a:cubicBezTo>
                      <a:pt x="3738" y="2468"/>
                      <a:pt x="3798" y="2439"/>
                      <a:pt x="3835" y="2388"/>
                    </a:cubicBezTo>
                    <a:cubicBezTo>
                      <a:pt x="4251" y="1768"/>
                      <a:pt x="4752" y="1197"/>
                      <a:pt x="5430" y="935"/>
                    </a:cubicBezTo>
                    <a:cubicBezTo>
                      <a:pt x="5634" y="855"/>
                      <a:pt x="5851" y="815"/>
                      <a:pt x="6068" y="815"/>
                    </a:cubicBezTo>
                    <a:cubicBezTo>
                      <a:pt x="6206" y="815"/>
                      <a:pt x="6344" y="831"/>
                      <a:pt x="6478" y="864"/>
                    </a:cubicBezTo>
                    <a:cubicBezTo>
                      <a:pt x="6847" y="923"/>
                      <a:pt x="7169" y="1149"/>
                      <a:pt x="7371" y="1471"/>
                    </a:cubicBezTo>
                    <a:cubicBezTo>
                      <a:pt x="7216" y="1090"/>
                      <a:pt x="6907" y="804"/>
                      <a:pt x="6526" y="673"/>
                    </a:cubicBezTo>
                    <a:cubicBezTo>
                      <a:pt x="6315" y="603"/>
                      <a:pt x="6098" y="567"/>
                      <a:pt x="5881" y="567"/>
                    </a:cubicBezTo>
                    <a:cubicBezTo>
                      <a:pt x="5693" y="567"/>
                      <a:pt x="5505" y="594"/>
                      <a:pt x="5323" y="649"/>
                    </a:cubicBezTo>
                    <a:cubicBezTo>
                      <a:pt x="4930" y="768"/>
                      <a:pt x="4573" y="983"/>
                      <a:pt x="4275" y="1256"/>
                    </a:cubicBezTo>
                    <a:cubicBezTo>
                      <a:pt x="4073" y="1451"/>
                      <a:pt x="3882" y="1663"/>
                      <a:pt x="3712" y="1884"/>
                    </a:cubicBezTo>
                    <a:lnTo>
                      <a:pt x="3712" y="1884"/>
                    </a:lnTo>
                    <a:cubicBezTo>
                      <a:pt x="3412" y="1256"/>
                      <a:pt x="2921" y="737"/>
                      <a:pt x="2299" y="411"/>
                    </a:cubicBezTo>
                    <a:cubicBezTo>
                      <a:pt x="1825" y="141"/>
                      <a:pt x="1289" y="1"/>
                      <a:pt x="7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" name="Google Shape;35;p3"/>
          <p:cNvSpPr txBox="1">
            <a:spLocks noGrp="1"/>
          </p:cNvSpPr>
          <p:nvPr>
            <p:ph type="title"/>
          </p:nvPr>
        </p:nvSpPr>
        <p:spPr>
          <a:xfrm>
            <a:off x="805375" y="1750550"/>
            <a:ext cx="4553700" cy="13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6500" b="1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subTitle" idx="1"/>
          </p:nvPr>
        </p:nvSpPr>
        <p:spPr>
          <a:xfrm>
            <a:off x="805375" y="2993700"/>
            <a:ext cx="2454600" cy="6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title" idx="2" hasCustomPrompt="1"/>
          </p:nvPr>
        </p:nvSpPr>
        <p:spPr>
          <a:xfrm>
            <a:off x="779975" y="694800"/>
            <a:ext cx="1979400" cy="11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10000" b="0">
                <a:solidFill>
                  <a:schemeClr val="dk2"/>
                </a:solidFill>
                <a:latin typeface="Inika"/>
                <a:ea typeface="Inika"/>
                <a:cs typeface="Inika"/>
                <a:sym typeface="Ini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5"/>
          <p:cNvGrpSpPr/>
          <p:nvPr/>
        </p:nvGrpSpPr>
        <p:grpSpPr>
          <a:xfrm>
            <a:off x="0" y="-1036249"/>
            <a:ext cx="9807109" cy="6179749"/>
            <a:chOff x="0" y="-1036249"/>
            <a:chExt cx="9807109" cy="6179749"/>
          </a:xfrm>
        </p:grpSpPr>
        <p:sp>
          <p:nvSpPr>
            <p:cNvPr id="46" name="Google Shape;46;p5"/>
            <p:cNvSpPr/>
            <p:nvPr/>
          </p:nvSpPr>
          <p:spPr>
            <a:xfrm>
              <a:off x="0" y="3403675"/>
              <a:ext cx="5312985" cy="1739822"/>
            </a:xfrm>
            <a:custGeom>
              <a:avLst/>
              <a:gdLst/>
              <a:ahLst/>
              <a:cxnLst/>
              <a:rect l="l" t="t" r="r" b="b"/>
              <a:pathLst>
                <a:path w="102716" h="33636" extrusionOk="0">
                  <a:moveTo>
                    <a:pt x="102716" y="33493"/>
                  </a:moveTo>
                  <a:cubicBezTo>
                    <a:pt x="102716" y="33493"/>
                    <a:pt x="93310" y="6549"/>
                    <a:pt x="67914" y="11645"/>
                  </a:cubicBezTo>
                  <a:cubicBezTo>
                    <a:pt x="25420" y="20158"/>
                    <a:pt x="42113" y="4763"/>
                    <a:pt x="0" y="1"/>
                  </a:cubicBezTo>
                  <a:lnTo>
                    <a:pt x="0" y="33433"/>
                  </a:lnTo>
                  <a:cubicBezTo>
                    <a:pt x="0" y="33540"/>
                    <a:pt x="84" y="33636"/>
                    <a:pt x="203" y="33636"/>
                  </a:cubicBezTo>
                  <a:lnTo>
                    <a:pt x="102513" y="33636"/>
                  </a:lnTo>
                  <a:cubicBezTo>
                    <a:pt x="102620" y="33636"/>
                    <a:pt x="102716" y="33540"/>
                    <a:pt x="102716" y="3343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6536949" y="-1036249"/>
              <a:ext cx="3270161" cy="2254882"/>
            </a:xfrm>
            <a:custGeom>
              <a:avLst/>
              <a:gdLst/>
              <a:ahLst/>
              <a:cxnLst/>
              <a:rect l="l" t="t" r="r" b="b"/>
              <a:pathLst>
                <a:path w="19289" h="13300" extrusionOk="0">
                  <a:moveTo>
                    <a:pt x="8878" y="1"/>
                  </a:moveTo>
                  <a:cubicBezTo>
                    <a:pt x="8356" y="1"/>
                    <a:pt x="7835" y="75"/>
                    <a:pt x="7335" y="231"/>
                  </a:cubicBezTo>
                  <a:cubicBezTo>
                    <a:pt x="5739" y="720"/>
                    <a:pt x="4406" y="2113"/>
                    <a:pt x="4168" y="3768"/>
                  </a:cubicBezTo>
                  <a:cubicBezTo>
                    <a:pt x="4055" y="3755"/>
                    <a:pt x="3942" y="3749"/>
                    <a:pt x="3828" y="3749"/>
                  </a:cubicBezTo>
                  <a:cubicBezTo>
                    <a:pt x="2402" y="3749"/>
                    <a:pt x="930" y="4697"/>
                    <a:pt x="488" y="6054"/>
                  </a:cubicBezTo>
                  <a:cubicBezTo>
                    <a:pt x="0" y="7518"/>
                    <a:pt x="715" y="9280"/>
                    <a:pt x="2084" y="9983"/>
                  </a:cubicBezTo>
                  <a:cubicBezTo>
                    <a:pt x="2819" y="10350"/>
                    <a:pt x="3658" y="10429"/>
                    <a:pt x="4491" y="10429"/>
                  </a:cubicBezTo>
                  <a:cubicBezTo>
                    <a:pt x="4629" y="10429"/>
                    <a:pt x="4768" y="10427"/>
                    <a:pt x="4906" y="10423"/>
                  </a:cubicBezTo>
                  <a:cubicBezTo>
                    <a:pt x="5370" y="11673"/>
                    <a:pt x="6632" y="12483"/>
                    <a:pt x="7882" y="12923"/>
                  </a:cubicBezTo>
                  <a:cubicBezTo>
                    <a:pt x="8263" y="13054"/>
                    <a:pt x="8656" y="13162"/>
                    <a:pt x="9061" y="13245"/>
                  </a:cubicBezTo>
                  <a:cubicBezTo>
                    <a:pt x="9310" y="13281"/>
                    <a:pt x="9559" y="13299"/>
                    <a:pt x="9806" y="13299"/>
                  </a:cubicBezTo>
                  <a:cubicBezTo>
                    <a:pt x="11495" y="13299"/>
                    <a:pt x="13096" y="12465"/>
                    <a:pt x="14062" y="11042"/>
                  </a:cubicBezTo>
                  <a:cubicBezTo>
                    <a:pt x="14561" y="11269"/>
                    <a:pt x="15095" y="11382"/>
                    <a:pt x="15629" y="11382"/>
                  </a:cubicBezTo>
                  <a:cubicBezTo>
                    <a:pt x="16217" y="11382"/>
                    <a:pt x="16805" y="11245"/>
                    <a:pt x="17348" y="10971"/>
                  </a:cubicBezTo>
                  <a:cubicBezTo>
                    <a:pt x="18372" y="10435"/>
                    <a:pt x="19062" y="9423"/>
                    <a:pt x="19193" y="8268"/>
                  </a:cubicBezTo>
                  <a:cubicBezTo>
                    <a:pt x="19288" y="7137"/>
                    <a:pt x="18729" y="5911"/>
                    <a:pt x="17776" y="5280"/>
                  </a:cubicBezTo>
                  <a:cubicBezTo>
                    <a:pt x="18312" y="4530"/>
                    <a:pt x="18372" y="3541"/>
                    <a:pt x="17931" y="2732"/>
                  </a:cubicBezTo>
                  <a:cubicBezTo>
                    <a:pt x="17467" y="1946"/>
                    <a:pt x="16645" y="1434"/>
                    <a:pt x="15728" y="1363"/>
                  </a:cubicBezTo>
                  <a:cubicBezTo>
                    <a:pt x="15673" y="1359"/>
                    <a:pt x="15617" y="1357"/>
                    <a:pt x="15561" y="1357"/>
                  </a:cubicBezTo>
                  <a:cubicBezTo>
                    <a:pt x="14720" y="1357"/>
                    <a:pt x="13854" y="1770"/>
                    <a:pt x="13240" y="2351"/>
                  </a:cubicBezTo>
                  <a:cubicBezTo>
                    <a:pt x="13169" y="1744"/>
                    <a:pt x="12657" y="1291"/>
                    <a:pt x="12145" y="958"/>
                  </a:cubicBezTo>
                  <a:cubicBezTo>
                    <a:pt x="11172" y="353"/>
                    <a:pt x="10021" y="1"/>
                    <a:pt x="88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6148250" y="4131450"/>
              <a:ext cx="3039100" cy="1012050"/>
            </a:xfrm>
            <a:custGeom>
              <a:avLst/>
              <a:gdLst/>
              <a:ahLst/>
              <a:cxnLst/>
              <a:rect l="l" t="t" r="r" b="b"/>
              <a:pathLst>
                <a:path w="121564" h="40482" extrusionOk="0">
                  <a:moveTo>
                    <a:pt x="31374" y="20087"/>
                  </a:moveTo>
                  <a:cubicBezTo>
                    <a:pt x="56948" y="21408"/>
                    <a:pt x="70664" y="1"/>
                    <a:pt x="121564" y="6692"/>
                  </a:cubicBezTo>
                  <a:lnTo>
                    <a:pt x="121564" y="40268"/>
                  </a:lnTo>
                  <a:cubicBezTo>
                    <a:pt x="121552" y="40387"/>
                    <a:pt x="121468" y="40482"/>
                    <a:pt x="121349" y="40482"/>
                  </a:cubicBezTo>
                  <a:lnTo>
                    <a:pt x="120" y="40482"/>
                  </a:lnTo>
                  <a:cubicBezTo>
                    <a:pt x="1" y="40482"/>
                    <a:pt x="120" y="40387"/>
                    <a:pt x="120" y="40268"/>
                  </a:cubicBezTo>
                  <a:cubicBezTo>
                    <a:pt x="120" y="40268"/>
                    <a:pt x="5478" y="18753"/>
                    <a:pt x="31374" y="200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" name="Google Shape;49;p5"/>
            <p:cNvGrpSpPr/>
            <p:nvPr/>
          </p:nvGrpSpPr>
          <p:grpSpPr>
            <a:xfrm>
              <a:off x="6739275" y="244825"/>
              <a:ext cx="1616875" cy="822250"/>
              <a:chOff x="6186650" y="997000"/>
              <a:chExt cx="1616875" cy="822250"/>
            </a:xfrm>
          </p:grpSpPr>
          <p:sp>
            <p:nvSpPr>
              <p:cNvPr id="50" name="Google Shape;50;p5"/>
              <p:cNvSpPr/>
              <p:nvPr/>
            </p:nvSpPr>
            <p:spPr>
              <a:xfrm>
                <a:off x="7271300" y="1156000"/>
                <a:ext cx="265525" cy="84675"/>
              </a:xfrm>
              <a:custGeom>
                <a:avLst/>
                <a:gdLst/>
                <a:ahLst/>
                <a:cxnLst/>
                <a:rect l="l" t="t" r="r" b="b"/>
                <a:pathLst>
                  <a:path w="10621" h="3387" extrusionOk="0">
                    <a:moveTo>
                      <a:pt x="9008" y="1"/>
                    </a:moveTo>
                    <a:cubicBezTo>
                      <a:pt x="8495" y="1"/>
                      <a:pt x="7988" y="143"/>
                      <a:pt x="7549" y="411"/>
                    </a:cubicBezTo>
                    <a:cubicBezTo>
                      <a:pt x="7061" y="721"/>
                      <a:pt x="6656" y="1125"/>
                      <a:pt x="6359" y="1614"/>
                    </a:cubicBezTo>
                    <a:cubicBezTo>
                      <a:pt x="6125" y="1988"/>
                      <a:pt x="5920" y="2376"/>
                      <a:pt x="5757" y="2785"/>
                    </a:cubicBezTo>
                    <a:lnTo>
                      <a:pt x="5757" y="2785"/>
                    </a:lnTo>
                    <a:cubicBezTo>
                      <a:pt x="5115" y="1997"/>
                      <a:pt x="4239" y="1428"/>
                      <a:pt x="3239" y="1173"/>
                    </a:cubicBezTo>
                    <a:cubicBezTo>
                      <a:pt x="2837" y="1066"/>
                      <a:pt x="2415" y="1012"/>
                      <a:pt x="1998" y="1012"/>
                    </a:cubicBezTo>
                    <a:cubicBezTo>
                      <a:pt x="1859" y="1012"/>
                      <a:pt x="1721" y="1018"/>
                      <a:pt x="1584" y="1030"/>
                    </a:cubicBezTo>
                    <a:cubicBezTo>
                      <a:pt x="1025" y="1078"/>
                      <a:pt x="489" y="1233"/>
                      <a:pt x="1" y="1494"/>
                    </a:cubicBezTo>
                    <a:cubicBezTo>
                      <a:pt x="524" y="1304"/>
                      <a:pt x="1075" y="1208"/>
                      <a:pt x="1627" y="1208"/>
                    </a:cubicBezTo>
                    <a:cubicBezTo>
                      <a:pt x="2144" y="1208"/>
                      <a:pt x="2661" y="1292"/>
                      <a:pt x="3156" y="1459"/>
                    </a:cubicBezTo>
                    <a:cubicBezTo>
                      <a:pt x="4180" y="1768"/>
                      <a:pt x="5061" y="2411"/>
                      <a:pt x="5656" y="3292"/>
                    </a:cubicBezTo>
                    <a:cubicBezTo>
                      <a:pt x="5680" y="3328"/>
                      <a:pt x="5716" y="3352"/>
                      <a:pt x="5751" y="3376"/>
                    </a:cubicBezTo>
                    <a:cubicBezTo>
                      <a:pt x="5773" y="3383"/>
                      <a:pt x="5794" y="3386"/>
                      <a:pt x="5815" y="3386"/>
                    </a:cubicBezTo>
                    <a:cubicBezTo>
                      <a:pt x="5899" y="3386"/>
                      <a:pt x="5973" y="3333"/>
                      <a:pt x="6001" y="3257"/>
                    </a:cubicBezTo>
                    <a:cubicBezTo>
                      <a:pt x="6359" y="2256"/>
                      <a:pt x="6859" y="1268"/>
                      <a:pt x="7716" y="661"/>
                    </a:cubicBezTo>
                    <a:cubicBezTo>
                      <a:pt x="8145" y="363"/>
                      <a:pt x="8645" y="197"/>
                      <a:pt x="9168" y="197"/>
                    </a:cubicBezTo>
                    <a:cubicBezTo>
                      <a:pt x="9197" y="195"/>
                      <a:pt x="9226" y="195"/>
                      <a:pt x="9255" y="195"/>
                    </a:cubicBezTo>
                    <a:cubicBezTo>
                      <a:pt x="9771" y="195"/>
                      <a:pt x="10260" y="395"/>
                      <a:pt x="10621" y="756"/>
                    </a:cubicBezTo>
                    <a:cubicBezTo>
                      <a:pt x="10300" y="292"/>
                      <a:pt x="9740" y="54"/>
                      <a:pt x="9180" y="6"/>
                    </a:cubicBezTo>
                    <a:cubicBezTo>
                      <a:pt x="9123" y="3"/>
                      <a:pt x="9065" y="1"/>
                      <a:pt x="90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5"/>
              <p:cNvSpPr/>
              <p:nvPr/>
            </p:nvSpPr>
            <p:spPr>
              <a:xfrm>
                <a:off x="7543950" y="997000"/>
                <a:ext cx="259575" cy="86450"/>
              </a:xfrm>
              <a:custGeom>
                <a:avLst/>
                <a:gdLst/>
                <a:ahLst/>
                <a:cxnLst/>
                <a:rect l="l" t="t" r="r" b="b"/>
                <a:pathLst>
                  <a:path w="10383" h="3458" extrusionOk="0">
                    <a:moveTo>
                      <a:pt x="9868" y="0"/>
                    </a:moveTo>
                    <a:cubicBezTo>
                      <a:pt x="9549" y="0"/>
                      <a:pt x="9232" y="51"/>
                      <a:pt x="8930" y="151"/>
                    </a:cubicBezTo>
                    <a:cubicBezTo>
                      <a:pt x="8466" y="318"/>
                      <a:pt x="8026" y="568"/>
                      <a:pt x="7645" y="889"/>
                    </a:cubicBezTo>
                    <a:cubicBezTo>
                      <a:pt x="6946" y="1459"/>
                      <a:pt x="6432" y="2193"/>
                      <a:pt x="5954" y="2925"/>
                    </a:cubicBezTo>
                    <a:lnTo>
                      <a:pt x="5954" y="2925"/>
                    </a:lnTo>
                    <a:cubicBezTo>
                      <a:pt x="5302" y="2040"/>
                      <a:pt x="4436" y="1353"/>
                      <a:pt x="3418" y="937"/>
                    </a:cubicBezTo>
                    <a:cubicBezTo>
                      <a:pt x="2882" y="711"/>
                      <a:pt x="2311" y="556"/>
                      <a:pt x="1727" y="485"/>
                    </a:cubicBezTo>
                    <a:cubicBezTo>
                      <a:pt x="1528" y="464"/>
                      <a:pt x="1326" y="453"/>
                      <a:pt x="1124" y="453"/>
                    </a:cubicBezTo>
                    <a:cubicBezTo>
                      <a:pt x="745" y="453"/>
                      <a:pt x="365" y="490"/>
                      <a:pt x="1" y="568"/>
                    </a:cubicBezTo>
                    <a:cubicBezTo>
                      <a:pt x="137" y="559"/>
                      <a:pt x="274" y="555"/>
                      <a:pt x="410" y="555"/>
                    </a:cubicBezTo>
                    <a:cubicBezTo>
                      <a:pt x="1406" y="555"/>
                      <a:pt x="2398" y="783"/>
                      <a:pt x="3299" y="1223"/>
                    </a:cubicBezTo>
                    <a:cubicBezTo>
                      <a:pt x="4311" y="1699"/>
                      <a:pt x="5168" y="2449"/>
                      <a:pt x="5799" y="3378"/>
                    </a:cubicBezTo>
                    <a:cubicBezTo>
                      <a:pt x="5811" y="3390"/>
                      <a:pt x="5835" y="3413"/>
                      <a:pt x="5859" y="3425"/>
                    </a:cubicBezTo>
                    <a:cubicBezTo>
                      <a:pt x="5889" y="3447"/>
                      <a:pt x="5925" y="3458"/>
                      <a:pt x="5960" y="3458"/>
                    </a:cubicBezTo>
                    <a:cubicBezTo>
                      <a:pt x="6021" y="3458"/>
                      <a:pt x="6083" y="3426"/>
                      <a:pt x="6121" y="3366"/>
                    </a:cubicBezTo>
                    <a:cubicBezTo>
                      <a:pt x="6633" y="2556"/>
                      <a:pt x="7145" y="1747"/>
                      <a:pt x="7823" y="1092"/>
                    </a:cubicBezTo>
                    <a:cubicBezTo>
                      <a:pt x="8168" y="770"/>
                      <a:pt x="8561" y="508"/>
                      <a:pt x="8990" y="318"/>
                    </a:cubicBezTo>
                    <a:cubicBezTo>
                      <a:pt x="9386" y="136"/>
                      <a:pt x="9811" y="40"/>
                      <a:pt x="10239" y="40"/>
                    </a:cubicBezTo>
                    <a:cubicBezTo>
                      <a:pt x="10287" y="40"/>
                      <a:pt x="10335" y="42"/>
                      <a:pt x="10383" y="44"/>
                    </a:cubicBezTo>
                    <a:cubicBezTo>
                      <a:pt x="10212" y="15"/>
                      <a:pt x="10040" y="0"/>
                      <a:pt x="98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5"/>
              <p:cNvSpPr/>
              <p:nvPr/>
            </p:nvSpPr>
            <p:spPr>
              <a:xfrm>
                <a:off x="6186650" y="1653225"/>
                <a:ext cx="349475" cy="166025"/>
              </a:xfrm>
              <a:custGeom>
                <a:avLst/>
                <a:gdLst/>
                <a:ahLst/>
                <a:cxnLst/>
                <a:rect l="l" t="t" r="r" b="b"/>
                <a:pathLst>
                  <a:path w="13979" h="6641" extrusionOk="0">
                    <a:moveTo>
                      <a:pt x="13978" y="1"/>
                    </a:moveTo>
                    <a:lnTo>
                      <a:pt x="13978" y="1"/>
                    </a:lnTo>
                    <a:cubicBezTo>
                      <a:pt x="13264" y="96"/>
                      <a:pt x="12597" y="370"/>
                      <a:pt x="12037" y="810"/>
                    </a:cubicBezTo>
                    <a:cubicBezTo>
                      <a:pt x="11466" y="1239"/>
                      <a:pt x="10990" y="1775"/>
                      <a:pt x="10609" y="2382"/>
                    </a:cubicBezTo>
                    <a:cubicBezTo>
                      <a:pt x="9916" y="3486"/>
                      <a:pt x="9538" y="4738"/>
                      <a:pt x="9215" y="5959"/>
                    </a:cubicBezTo>
                    <a:lnTo>
                      <a:pt x="9215" y="5959"/>
                    </a:lnTo>
                    <a:cubicBezTo>
                      <a:pt x="7933" y="5038"/>
                      <a:pt x="6420" y="4478"/>
                      <a:pt x="4846" y="4346"/>
                    </a:cubicBezTo>
                    <a:cubicBezTo>
                      <a:pt x="4610" y="4326"/>
                      <a:pt x="4373" y="4317"/>
                      <a:pt x="4137" y="4317"/>
                    </a:cubicBezTo>
                    <a:cubicBezTo>
                      <a:pt x="3529" y="4317"/>
                      <a:pt x="2926" y="4381"/>
                      <a:pt x="2334" y="4501"/>
                    </a:cubicBezTo>
                    <a:cubicBezTo>
                      <a:pt x="1512" y="4668"/>
                      <a:pt x="727" y="4965"/>
                      <a:pt x="0" y="5382"/>
                    </a:cubicBezTo>
                    <a:cubicBezTo>
                      <a:pt x="762" y="5061"/>
                      <a:pt x="1560" y="4858"/>
                      <a:pt x="2382" y="4751"/>
                    </a:cubicBezTo>
                    <a:cubicBezTo>
                      <a:pt x="2769" y="4705"/>
                      <a:pt x="3161" y="4681"/>
                      <a:pt x="3554" y="4681"/>
                    </a:cubicBezTo>
                    <a:cubicBezTo>
                      <a:pt x="3971" y="4681"/>
                      <a:pt x="4388" y="4708"/>
                      <a:pt x="4798" y="4763"/>
                    </a:cubicBezTo>
                    <a:cubicBezTo>
                      <a:pt x="6406" y="4965"/>
                      <a:pt x="7930" y="5597"/>
                      <a:pt x="9204" y="6585"/>
                    </a:cubicBezTo>
                    <a:cubicBezTo>
                      <a:pt x="9240" y="6609"/>
                      <a:pt x="9275" y="6620"/>
                      <a:pt x="9299" y="6632"/>
                    </a:cubicBezTo>
                    <a:cubicBezTo>
                      <a:pt x="9321" y="6638"/>
                      <a:pt x="9343" y="6641"/>
                      <a:pt x="9365" y="6641"/>
                    </a:cubicBezTo>
                    <a:cubicBezTo>
                      <a:pt x="9480" y="6641"/>
                      <a:pt x="9578" y="6562"/>
                      <a:pt x="9609" y="6442"/>
                    </a:cubicBezTo>
                    <a:cubicBezTo>
                      <a:pt x="9954" y="5108"/>
                      <a:pt x="10275" y="3763"/>
                      <a:pt x="10942" y="2572"/>
                    </a:cubicBezTo>
                    <a:cubicBezTo>
                      <a:pt x="11264" y="1989"/>
                      <a:pt x="11692" y="1441"/>
                      <a:pt x="12192" y="989"/>
                    </a:cubicBezTo>
                    <a:cubicBezTo>
                      <a:pt x="12692" y="524"/>
                      <a:pt x="13311" y="179"/>
                      <a:pt x="139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5"/>
              <p:cNvSpPr/>
              <p:nvPr/>
            </p:nvSpPr>
            <p:spPr>
              <a:xfrm>
                <a:off x="6774675" y="1212300"/>
                <a:ext cx="18427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7371" h="2469" extrusionOk="0">
                    <a:moveTo>
                      <a:pt x="745" y="1"/>
                    </a:moveTo>
                    <a:cubicBezTo>
                      <a:pt x="497" y="1"/>
                      <a:pt x="247" y="30"/>
                      <a:pt x="1" y="90"/>
                    </a:cubicBezTo>
                    <a:cubicBezTo>
                      <a:pt x="58" y="87"/>
                      <a:pt x="116" y="86"/>
                      <a:pt x="173" y="86"/>
                    </a:cubicBezTo>
                    <a:cubicBezTo>
                      <a:pt x="875" y="86"/>
                      <a:pt x="1561" y="288"/>
                      <a:pt x="2156" y="673"/>
                    </a:cubicBezTo>
                    <a:cubicBezTo>
                      <a:pt x="2775" y="1054"/>
                      <a:pt x="3239" y="1649"/>
                      <a:pt x="3489" y="2340"/>
                    </a:cubicBezTo>
                    <a:cubicBezTo>
                      <a:pt x="3501" y="2376"/>
                      <a:pt x="3525" y="2411"/>
                      <a:pt x="3561" y="2435"/>
                    </a:cubicBezTo>
                    <a:cubicBezTo>
                      <a:pt x="3597" y="2458"/>
                      <a:pt x="3636" y="2468"/>
                      <a:pt x="3674" y="2468"/>
                    </a:cubicBezTo>
                    <a:cubicBezTo>
                      <a:pt x="3738" y="2468"/>
                      <a:pt x="3798" y="2439"/>
                      <a:pt x="3835" y="2388"/>
                    </a:cubicBezTo>
                    <a:cubicBezTo>
                      <a:pt x="4251" y="1768"/>
                      <a:pt x="4752" y="1197"/>
                      <a:pt x="5430" y="935"/>
                    </a:cubicBezTo>
                    <a:cubicBezTo>
                      <a:pt x="5634" y="855"/>
                      <a:pt x="5851" y="815"/>
                      <a:pt x="6068" y="815"/>
                    </a:cubicBezTo>
                    <a:cubicBezTo>
                      <a:pt x="6206" y="815"/>
                      <a:pt x="6344" y="831"/>
                      <a:pt x="6478" y="864"/>
                    </a:cubicBezTo>
                    <a:cubicBezTo>
                      <a:pt x="6847" y="923"/>
                      <a:pt x="7169" y="1149"/>
                      <a:pt x="7371" y="1471"/>
                    </a:cubicBezTo>
                    <a:cubicBezTo>
                      <a:pt x="7216" y="1090"/>
                      <a:pt x="6907" y="804"/>
                      <a:pt x="6526" y="673"/>
                    </a:cubicBezTo>
                    <a:cubicBezTo>
                      <a:pt x="6315" y="603"/>
                      <a:pt x="6098" y="567"/>
                      <a:pt x="5881" y="567"/>
                    </a:cubicBezTo>
                    <a:cubicBezTo>
                      <a:pt x="5693" y="567"/>
                      <a:pt x="5505" y="594"/>
                      <a:pt x="5323" y="649"/>
                    </a:cubicBezTo>
                    <a:cubicBezTo>
                      <a:pt x="4930" y="768"/>
                      <a:pt x="4573" y="983"/>
                      <a:pt x="4275" y="1256"/>
                    </a:cubicBezTo>
                    <a:cubicBezTo>
                      <a:pt x="4073" y="1451"/>
                      <a:pt x="3882" y="1663"/>
                      <a:pt x="3712" y="1884"/>
                    </a:cubicBezTo>
                    <a:lnTo>
                      <a:pt x="3712" y="1884"/>
                    </a:lnTo>
                    <a:cubicBezTo>
                      <a:pt x="3412" y="1256"/>
                      <a:pt x="2921" y="737"/>
                      <a:pt x="2299" y="411"/>
                    </a:cubicBezTo>
                    <a:cubicBezTo>
                      <a:pt x="1825" y="141"/>
                      <a:pt x="1289" y="1"/>
                      <a:pt x="7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621590" y="410809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1"/>
          </p:nvPr>
        </p:nvSpPr>
        <p:spPr>
          <a:xfrm>
            <a:off x="1263550" y="2739675"/>
            <a:ext cx="2753100" cy="10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body" idx="2"/>
          </p:nvPr>
        </p:nvSpPr>
        <p:spPr>
          <a:xfrm>
            <a:off x="5127400" y="2739675"/>
            <a:ext cx="2753100" cy="10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title" idx="3"/>
          </p:nvPr>
        </p:nvSpPr>
        <p:spPr>
          <a:xfrm>
            <a:off x="1263625" y="2284275"/>
            <a:ext cx="27531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title" idx="4"/>
          </p:nvPr>
        </p:nvSpPr>
        <p:spPr>
          <a:xfrm>
            <a:off x="5127400" y="2284275"/>
            <a:ext cx="27531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8"/>
          <p:cNvGrpSpPr/>
          <p:nvPr/>
        </p:nvGrpSpPr>
        <p:grpSpPr>
          <a:xfrm>
            <a:off x="-53" y="193751"/>
            <a:ext cx="10233417" cy="4949762"/>
            <a:chOff x="-53" y="193751"/>
            <a:chExt cx="10233417" cy="4949762"/>
          </a:xfrm>
        </p:grpSpPr>
        <p:sp>
          <p:nvSpPr>
            <p:cNvPr id="84" name="Google Shape;84;p8"/>
            <p:cNvSpPr/>
            <p:nvPr/>
          </p:nvSpPr>
          <p:spPr>
            <a:xfrm flipH="1">
              <a:off x="-53" y="4029550"/>
              <a:ext cx="5297151" cy="1113963"/>
            </a:xfrm>
            <a:custGeom>
              <a:avLst/>
              <a:gdLst/>
              <a:ahLst/>
              <a:cxnLst/>
              <a:rect l="l" t="t" r="r" b="b"/>
              <a:pathLst>
                <a:path w="121564" h="40482" extrusionOk="0">
                  <a:moveTo>
                    <a:pt x="31374" y="20087"/>
                  </a:moveTo>
                  <a:cubicBezTo>
                    <a:pt x="56948" y="21408"/>
                    <a:pt x="70664" y="1"/>
                    <a:pt x="121564" y="6692"/>
                  </a:cubicBezTo>
                  <a:lnTo>
                    <a:pt x="121564" y="40268"/>
                  </a:lnTo>
                  <a:cubicBezTo>
                    <a:pt x="121552" y="40387"/>
                    <a:pt x="121468" y="40482"/>
                    <a:pt x="121349" y="40482"/>
                  </a:cubicBezTo>
                  <a:lnTo>
                    <a:pt x="120" y="40482"/>
                  </a:lnTo>
                  <a:cubicBezTo>
                    <a:pt x="1" y="40482"/>
                    <a:pt x="120" y="40387"/>
                    <a:pt x="120" y="40268"/>
                  </a:cubicBezTo>
                  <a:cubicBezTo>
                    <a:pt x="120" y="40268"/>
                    <a:pt x="5478" y="18753"/>
                    <a:pt x="31374" y="200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75" y="3852425"/>
              <a:ext cx="2311325" cy="1291043"/>
            </a:xfrm>
            <a:custGeom>
              <a:avLst/>
              <a:gdLst/>
              <a:ahLst/>
              <a:cxnLst/>
              <a:rect l="l" t="t" r="r" b="b"/>
              <a:pathLst>
                <a:path w="92453" h="35422" extrusionOk="0">
                  <a:moveTo>
                    <a:pt x="92452" y="35267"/>
                  </a:moveTo>
                  <a:cubicBezTo>
                    <a:pt x="92452" y="35267"/>
                    <a:pt x="73069" y="1"/>
                    <a:pt x="0" y="1787"/>
                  </a:cubicBezTo>
                  <a:lnTo>
                    <a:pt x="0" y="35208"/>
                  </a:lnTo>
                  <a:cubicBezTo>
                    <a:pt x="0" y="35327"/>
                    <a:pt x="84" y="35422"/>
                    <a:pt x="203" y="35422"/>
                  </a:cubicBezTo>
                  <a:lnTo>
                    <a:pt x="92238" y="35422"/>
                  </a:lnTo>
                  <a:cubicBezTo>
                    <a:pt x="92357" y="35422"/>
                    <a:pt x="92452" y="35327"/>
                    <a:pt x="92452" y="3520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7710404" y="193751"/>
              <a:ext cx="2522961" cy="1740722"/>
            </a:xfrm>
            <a:custGeom>
              <a:avLst/>
              <a:gdLst/>
              <a:ahLst/>
              <a:cxnLst/>
              <a:rect l="l" t="t" r="r" b="b"/>
              <a:pathLst>
                <a:path w="15253" h="10524" extrusionOk="0">
                  <a:moveTo>
                    <a:pt x="7012" y="1"/>
                  </a:moveTo>
                  <a:cubicBezTo>
                    <a:pt x="6601" y="1"/>
                    <a:pt x="6193" y="59"/>
                    <a:pt x="5799" y="181"/>
                  </a:cubicBezTo>
                  <a:cubicBezTo>
                    <a:pt x="4537" y="574"/>
                    <a:pt x="3477" y="1669"/>
                    <a:pt x="3287" y="2979"/>
                  </a:cubicBezTo>
                  <a:cubicBezTo>
                    <a:pt x="3200" y="2970"/>
                    <a:pt x="3112" y="2965"/>
                    <a:pt x="3025" y="2965"/>
                  </a:cubicBezTo>
                  <a:cubicBezTo>
                    <a:pt x="1898" y="2965"/>
                    <a:pt x="735" y="3729"/>
                    <a:pt x="381" y="4801"/>
                  </a:cubicBezTo>
                  <a:cubicBezTo>
                    <a:pt x="0" y="5956"/>
                    <a:pt x="560" y="7349"/>
                    <a:pt x="1643" y="7896"/>
                  </a:cubicBezTo>
                  <a:cubicBezTo>
                    <a:pt x="2244" y="8202"/>
                    <a:pt x="2930" y="8256"/>
                    <a:pt x="3608" y="8256"/>
                  </a:cubicBezTo>
                  <a:cubicBezTo>
                    <a:pt x="3695" y="8256"/>
                    <a:pt x="3783" y="8255"/>
                    <a:pt x="3870" y="8254"/>
                  </a:cubicBezTo>
                  <a:cubicBezTo>
                    <a:pt x="4239" y="9230"/>
                    <a:pt x="5239" y="9873"/>
                    <a:pt x="6227" y="10230"/>
                  </a:cubicBezTo>
                  <a:cubicBezTo>
                    <a:pt x="6525" y="10337"/>
                    <a:pt x="6835" y="10421"/>
                    <a:pt x="7156" y="10480"/>
                  </a:cubicBezTo>
                  <a:cubicBezTo>
                    <a:pt x="7353" y="10509"/>
                    <a:pt x="7551" y="10523"/>
                    <a:pt x="7746" y="10523"/>
                  </a:cubicBezTo>
                  <a:cubicBezTo>
                    <a:pt x="9085" y="10523"/>
                    <a:pt x="10352" y="9862"/>
                    <a:pt x="11121" y="8730"/>
                  </a:cubicBezTo>
                  <a:cubicBezTo>
                    <a:pt x="11516" y="8913"/>
                    <a:pt x="11945" y="9006"/>
                    <a:pt x="12373" y="9006"/>
                  </a:cubicBezTo>
                  <a:cubicBezTo>
                    <a:pt x="12835" y="9006"/>
                    <a:pt x="13296" y="8898"/>
                    <a:pt x="13716" y="8682"/>
                  </a:cubicBezTo>
                  <a:cubicBezTo>
                    <a:pt x="14526" y="8254"/>
                    <a:pt x="15074" y="7456"/>
                    <a:pt x="15169" y="6551"/>
                  </a:cubicBezTo>
                  <a:cubicBezTo>
                    <a:pt x="15252" y="5622"/>
                    <a:pt x="14824" y="4717"/>
                    <a:pt x="14062" y="4182"/>
                  </a:cubicBezTo>
                  <a:cubicBezTo>
                    <a:pt x="14490" y="3586"/>
                    <a:pt x="14526" y="2812"/>
                    <a:pt x="14181" y="2170"/>
                  </a:cubicBezTo>
                  <a:cubicBezTo>
                    <a:pt x="13812" y="1539"/>
                    <a:pt x="13169" y="1134"/>
                    <a:pt x="12442" y="1086"/>
                  </a:cubicBezTo>
                  <a:cubicBezTo>
                    <a:pt x="12397" y="1083"/>
                    <a:pt x="12351" y="1082"/>
                    <a:pt x="12306" y="1082"/>
                  </a:cubicBezTo>
                  <a:cubicBezTo>
                    <a:pt x="11635" y="1082"/>
                    <a:pt x="10957" y="1404"/>
                    <a:pt x="10478" y="1872"/>
                  </a:cubicBezTo>
                  <a:cubicBezTo>
                    <a:pt x="10418" y="1384"/>
                    <a:pt x="10014" y="1027"/>
                    <a:pt x="9597" y="765"/>
                  </a:cubicBezTo>
                  <a:cubicBezTo>
                    <a:pt x="8827" y="281"/>
                    <a:pt x="7916" y="1"/>
                    <a:pt x="70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" name="Google Shape;87;p8"/>
            <p:cNvGrpSpPr/>
            <p:nvPr/>
          </p:nvGrpSpPr>
          <p:grpSpPr>
            <a:xfrm>
              <a:off x="681645" y="419916"/>
              <a:ext cx="1864095" cy="947972"/>
              <a:chOff x="6186650" y="997000"/>
              <a:chExt cx="1616875" cy="822250"/>
            </a:xfrm>
          </p:grpSpPr>
          <p:sp>
            <p:nvSpPr>
              <p:cNvPr id="88" name="Google Shape;88;p8"/>
              <p:cNvSpPr/>
              <p:nvPr/>
            </p:nvSpPr>
            <p:spPr>
              <a:xfrm>
                <a:off x="7271300" y="1156000"/>
                <a:ext cx="265525" cy="84675"/>
              </a:xfrm>
              <a:custGeom>
                <a:avLst/>
                <a:gdLst/>
                <a:ahLst/>
                <a:cxnLst/>
                <a:rect l="l" t="t" r="r" b="b"/>
                <a:pathLst>
                  <a:path w="10621" h="3387" extrusionOk="0">
                    <a:moveTo>
                      <a:pt x="9008" y="1"/>
                    </a:moveTo>
                    <a:cubicBezTo>
                      <a:pt x="8495" y="1"/>
                      <a:pt x="7988" y="143"/>
                      <a:pt x="7549" y="411"/>
                    </a:cubicBezTo>
                    <a:cubicBezTo>
                      <a:pt x="7061" y="721"/>
                      <a:pt x="6656" y="1125"/>
                      <a:pt x="6359" y="1614"/>
                    </a:cubicBezTo>
                    <a:cubicBezTo>
                      <a:pt x="6125" y="1988"/>
                      <a:pt x="5920" y="2376"/>
                      <a:pt x="5757" y="2785"/>
                    </a:cubicBezTo>
                    <a:lnTo>
                      <a:pt x="5757" y="2785"/>
                    </a:lnTo>
                    <a:cubicBezTo>
                      <a:pt x="5115" y="1997"/>
                      <a:pt x="4239" y="1428"/>
                      <a:pt x="3239" y="1173"/>
                    </a:cubicBezTo>
                    <a:cubicBezTo>
                      <a:pt x="2837" y="1066"/>
                      <a:pt x="2415" y="1012"/>
                      <a:pt x="1998" y="1012"/>
                    </a:cubicBezTo>
                    <a:cubicBezTo>
                      <a:pt x="1859" y="1012"/>
                      <a:pt x="1721" y="1018"/>
                      <a:pt x="1584" y="1030"/>
                    </a:cubicBezTo>
                    <a:cubicBezTo>
                      <a:pt x="1025" y="1078"/>
                      <a:pt x="489" y="1233"/>
                      <a:pt x="1" y="1494"/>
                    </a:cubicBezTo>
                    <a:cubicBezTo>
                      <a:pt x="524" y="1304"/>
                      <a:pt x="1075" y="1208"/>
                      <a:pt x="1627" y="1208"/>
                    </a:cubicBezTo>
                    <a:cubicBezTo>
                      <a:pt x="2144" y="1208"/>
                      <a:pt x="2661" y="1292"/>
                      <a:pt x="3156" y="1459"/>
                    </a:cubicBezTo>
                    <a:cubicBezTo>
                      <a:pt x="4180" y="1768"/>
                      <a:pt x="5061" y="2411"/>
                      <a:pt x="5656" y="3292"/>
                    </a:cubicBezTo>
                    <a:cubicBezTo>
                      <a:pt x="5680" y="3328"/>
                      <a:pt x="5716" y="3352"/>
                      <a:pt x="5751" y="3376"/>
                    </a:cubicBezTo>
                    <a:cubicBezTo>
                      <a:pt x="5773" y="3383"/>
                      <a:pt x="5794" y="3386"/>
                      <a:pt x="5815" y="3386"/>
                    </a:cubicBezTo>
                    <a:cubicBezTo>
                      <a:pt x="5899" y="3386"/>
                      <a:pt x="5973" y="3333"/>
                      <a:pt x="6001" y="3257"/>
                    </a:cubicBezTo>
                    <a:cubicBezTo>
                      <a:pt x="6359" y="2256"/>
                      <a:pt x="6859" y="1268"/>
                      <a:pt x="7716" y="661"/>
                    </a:cubicBezTo>
                    <a:cubicBezTo>
                      <a:pt x="8145" y="363"/>
                      <a:pt x="8645" y="197"/>
                      <a:pt x="9168" y="197"/>
                    </a:cubicBezTo>
                    <a:cubicBezTo>
                      <a:pt x="9197" y="195"/>
                      <a:pt x="9226" y="195"/>
                      <a:pt x="9255" y="195"/>
                    </a:cubicBezTo>
                    <a:cubicBezTo>
                      <a:pt x="9771" y="195"/>
                      <a:pt x="10260" y="395"/>
                      <a:pt x="10621" y="756"/>
                    </a:cubicBezTo>
                    <a:cubicBezTo>
                      <a:pt x="10300" y="292"/>
                      <a:pt x="9740" y="54"/>
                      <a:pt x="9180" y="6"/>
                    </a:cubicBezTo>
                    <a:cubicBezTo>
                      <a:pt x="9123" y="3"/>
                      <a:pt x="9065" y="1"/>
                      <a:pt x="90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8"/>
              <p:cNvSpPr/>
              <p:nvPr/>
            </p:nvSpPr>
            <p:spPr>
              <a:xfrm>
                <a:off x="7543950" y="997000"/>
                <a:ext cx="259575" cy="86450"/>
              </a:xfrm>
              <a:custGeom>
                <a:avLst/>
                <a:gdLst/>
                <a:ahLst/>
                <a:cxnLst/>
                <a:rect l="l" t="t" r="r" b="b"/>
                <a:pathLst>
                  <a:path w="10383" h="3458" extrusionOk="0">
                    <a:moveTo>
                      <a:pt x="9868" y="0"/>
                    </a:moveTo>
                    <a:cubicBezTo>
                      <a:pt x="9549" y="0"/>
                      <a:pt x="9232" y="51"/>
                      <a:pt x="8930" y="151"/>
                    </a:cubicBezTo>
                    <a:cubicBezTo>
                      <a:pt x="8466" y="318"/>
                      <a:pt x="8026" y="568"/>
                      <a:pt x="7645" y="889"/>
                    </a:cubicBezTo>
                    <a:cubicBezTo>
                      <a:pt x="6946" y="1459"/>
                      <a:pt x="6432" y="2193"/>
                      <a:pt x="5954" y="2925"/>
                    </a:cubicBezTo>
                    <a:lnTo>
                      <a:pt x="5954" y="2925"/>
                    </a:lnTo>
                    <a:cubicBezTo>
                      <a:pt x="5302" y="2040"/>
                      <a:pt x="4436" y="1353"/>
                      <a:pt x="3418" y="937"/>
                    </a:cubicBezTo>
                    <a:cubicBezTo>
                      <a:pt x="2882" y="711"/>
                      <a:pt x="2311" y="556"/>
                      <a:pt x="1727" y="485"/>
                    </a:cubicBezTo>
                    <a:cubicBezTo>
                      <a:pt x="1528" y="464"/>
                      <a:pt x="1326" y="453"/>
                      <a:pt x="1124" y="453"/>
                    </a:cubicBezTo>
                    <a:cubicBezTo>
                      <a:pt x="745" y="453"/>
                      <a:pt x="365" y="490"/>
                      <a:pt x="1" y="568"/>
                    </a:cubicBezTo>
                    <a:cubicBezTo>
                      <a:pt x="137" y="559"/>
                      <a:pt x="274" y="555"/>
                      <a:pt x="410" y="555"/>
                    </a:cubicBezTo>
                    <a:cubicBezTo>
                      <a:pt x="1406" y="555"/>
                      <a:pt x="2398" y="783"/>
                      <a:pt x="3299" y="1223"/>
                    </a:cubicBezTo>
                    <a:cubicBezTo>
                      <a:pt x="4311" y="1699"/>
                      <a:pt x="5168" y="2449"/>
                      <a:pt x="5799" y="3378"/>
                    </a:cubicBezTo>
                    <a:cubicBezTo>
                      <a:pt x="5811" y="3390"/>
                      <a:pt x="5835" y="3413"/>
                      <a:pt x="5859" y="3425"/>
                    </a:cubicBezTo>
                    <a:cubicBezTo>
                      <a:pt x="5889" y="3447"/>
                      <a:pt x="5925" y="3458"/>
                      <a:pt x="5960" y="3458"/>
                    </a:cubicBezTo>
                    <a:cubicBezTo>
                      <a:pt x="6021" y="3458"/>
                      <a:pt x="6083" y="3426"/>
                      <a:pt x="6121" y="3366"/>
                    </a:cubicBezTo>
                    <a:cubicBezTo>
                      <a:pt x="6633" y="2556"/>
                      <a:pt x="7145" y="1747"/>
                      <a:pt x="7823" y="1092"/>
                    </a:cubicBezTo>
                    <a:cubicBezTo>
                      <a:pt x="8168" y="770"/>
                      <a:pt x="8561" y="508"/>
                      <a:pt x="8990" y="318"/>
                    </a:cubicBezTo>
                    <a:cubicBezTo>
                      <a:pt x="9386" y="136"/>
                      <a:pt x="9811" y="40"/>
                      <a:pt x="10239" y="40"/>
                    </a:cubicBezTo>
                    <a:cubicBezTo>
                      <a:pt x="10287" y="40"/>
                      <a:pt x="10335" y="42"/>
                      <a:pt x="10383" y="44"/>
                    </a:cubicBezTo>
                    <a:cubicBezTo>
                      <a:pt x="10212" y="15"/>
                      <a:pt x="10040" y="0"/>
                      <a:pt x="98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8"/>
              <p:cNvSpPr/>
              <p:nvPr/>
            </p:nvSpPr>
            <p:spPr>
              <a:xfrm>
                <a:off x="6186650" y="1653225"/>
                <a:ext cx="349475" cy="166025"/>
              </a:xfrm>
              <a:custGeom>
                <a:avLst/>
                <a:gdLst/>
                <a:ahLst/>
                <a:cxnLst/>
                <a:rect l="l" t="t" r="r" b="b"/>
                <a:pathLst>
                  <a:path w="13979" h="6641" extrusionOk="0">
                    <a:moveTo>
                      <a:pt x="13978" y="1"/>
                    </a:moveTo>
                    <a:lnTo>
                      <a:pt x="13978" y="1"/>
                    </a:lnTo>
                    <a:cubicBezTo>
                      <a:pt x="13264" y="96"/>
                      <a:pt x="12597" y="370"/>
                      <a:pt x="12037" y="810"/>
                    </a:cubicBezTo>
                    <a:cubicBezTo>
                      <a:pt x="11466" y="1239"/>
                      <a:pt x="10990" y="1775"/>
                      <a:pt x="10609" y="2382"/>
                    </a:cubicBezTo>
                    <a:cubicBezTo>
                      <a:pt x="9916" y="3486"/>
                      <a:pt x="9538" y="4738"/>
                      <a:pt x="9215" y="5959"/>
                    </a:cubicBezTo>
                    <a:lnTo>
                      <a:pt x="9215" y="5959"/>
                    </a:lnTo>
                    <a:cubicBezTo>
                      <a:pt x="7933" y="5038"/>
                      <a:pt x="6420" y="4478"/>
                      <a:pt x="4846" y="4346"/>
                    </a:cubicBezTo>
                    <a:cubicBezTo>
                      <a:pt x="4610" y="4326"/>
                      <a:pt x="4373" y="4317"/>
                      <a:pt x="4137" y="4317"/>
                    </a:cubicBezTo>
                    <a:cubicBezTo>
                      <a:pt x="3529" y="4317"/>
                      <a:pt x="2926" y="4381"/>
                      <a:pt x="2334" y="4501"/>
                    </a:cubicBezTo>
                    <a:cubicBezTo>
                      <a:pt x="1512" y="4668"/>
                      <a:pt x="727" y="4965"/>
                      <a:pt x="0" y="5382"/>
                    </a:cubicBezTo>
                    <a:cubicBezTo>
                      <a:pt x="762" y="5061"/>
                      <a:pt x="1560" y="4858"/>
                      <a:pt x="2382" y="4751"/>
                    </a:cubicBezTo>
                    <a:cubicBezTo>
                      <a:pt x="2769" y="4705"/>
                      <a:pt x="3161" y="4681"/>
                      <a:pt x="3554" y="4681"/>
                    </a:cubicBezTo>
                    <a:cubicBezTo>
                      <a:pt x="3971" y="4681"/>
                      <a:pt x="4388" y="4708"/>
                      <a:pt x="4798" y="4763"/>
                    </a:cubicBezTo>
                    <a:cubicBezTo>
                      <a:pt x="6406" y="4965"/>
                      <a:pt x="7930" y="5597"/>
                      <a:pt x="9204" y="6585"/>
                    </a:cubicBezTo>
                    <a:cubicBezTo>
                      <a:pt x="9240" y="6609"/>
                      <a:pt x="9275" y="6620"/>
                      <a:pt x="9299" y="6632"/>
                    </a:cubicBezTo>
                    <a:cubicBezTo>
                      <a:pt x="9321" y="6638"/>
                      <a:pt x="9343" y="6641"/>
                      <a:pt x="9365" y="6641"/>
                    </a:cubicBezTo>
                    <a:cubicBezTo>
                      <a:pt x="9480" y="6641"/>
                      <a:pt x="9578" y="6562"/>
                      <a:pt x="9609" y="6442"/>
                    </a:cubicBezTo>
                    <a:cubicBezTo>
                      <a:pt x="9954" y="5108"/>
                      <a:pt x="10275" y="3763"/>
                      <a:pt x="10942" y="2572"/>
                    </a:cubicBezTo>
                    <a:cubicBezTo>
                      <a:pt x="11264" y="1989"/>
                      <a:pt x="11692" y="1441"/>
                      <a:pt x="12192" y="989"/>
                    </a:cubicBezTo>
                    <a:cubicBezTo>
                      <a:pt x="12692" y="524"/>
                      <a:pt x="13311" y="179"/>
                      <a:pt x="139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8"/>
              <p:cNvSpPr/>
              <p:nvPr/>
            </p:nvSpPr>
            <p:spPr>
              <a:xfrm>
                <a:off x="6774675" y="1212300"/>
                <a:ext cx="18427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7371" h="2469" extrusionOk="0">
                    <a:moveTo>
                      <a:pt x="745" y="1"/>
                    </a:moveTo>
                    <a:cubicBezTo>
                      <a:pt x="497" y="1"/>
                      <a:pt x="247" y="30"/>
                      <a:pt x="1" y="90"/>
                    </a:cubicBezTo>
                    <a:cubicBezTo>
                      <a:pt x="58" y="87"/>
                      <a:pt x="116" y="86"/>
                      <a:pt x="173" y="86"/>
                    </a:cubicBezTo>
                    <a:cubicBezTo>
                      <a:pt x="875" y="86"/>
                      <a:pt x="1561" y="288"/>
                      <a:pt x="2156" y="673"/>
                    </a:cubicBezTo>
                    <a:cubicBezTo>
                      <a:pt x="2775" y="1054"/>
                      <a:pt x="3239" y="1649"/>
                      <a:pt x="3489" y="2340"/>
                    </a:cubicBezTo>
                    <a:cubicBezTo>
                      <a:pt x="3501" y="2376"/>
                      <a:pt x="3525" y="2411"/>
                      <a:pt x="3561" y="2435"/>
                    </a:cubicBezTo>
                    <a:cubicBezTo>
                      <a:pt x="3597" y="2458"/>
                      <a:pt x="3636" y="2468"/>
                      <a:pt x="3674" y="2468"/>
                    </a:cubicBezTo>
                    <a:cubicBezTo>
                      <a:pt x="3738" y="2468"/>
                      <a:pt x="3798" y="2439"/>
                      <a:pt x="3835" y="2388"/>
                    </a:cubicBezTo>
                    <a:cubicBezTo>
                      <a:pt x="4251" y="1768"/>
                      <a:pt x="4752" y="1197"/>
                      <a:pt x="5430" y="935"/>
                    </a:cubicBezTo>
                    <a:cubicBezTo>
                      <a:pt x="5634" y="855"/>
                      <a:pt x="5851" y="815"/>
                      <a:pt x="6068" y="815"/>
                    </a:cubicBezTo>
                    <a:cubicBezTo>
                      <a:pt x="6206" y="815"/>
                      <a:pt x="6344" y="831"/>
                      <a:pt x="6478" y="864"/>
                    </a:cubicBezTo>
                    <a:cubicBezTo>
                      <a:pt x="6847" y="923"/>
                      <a:pt x="7169" y="1149"/>
                      <a:pt x="7371" y="1471"/>
                    </a:cubicBezTo>
                    <a:cubicBezTo>
                      <a:pt x="7216" y="1090"/>
                      <a:pt x="6907" y="804"/>
                      <a:pt x="6526" y="673"/>
                    </a:cubicBezTo>
                    <a:cubicBezTo>
                      <a:pt x="6315" y="603"/>
                      <a:pt x="6098" y="567"/>
                      <a:pt x="5881" y="567"/>
                    </a:cubicBezTo>
                    <a:cubicBezTo>
                      <a:pt x="5693" y="567"/>
                      <a:pt x="5505" y="594"/>
                      <a:pt x="5323" y="649"/>
                    </a:cubicBezTo>
                    <a:cubicBezTo>
                      <a:pt x="4930" y="768"/>
                      <a:pt x="4573" y="983"/>
                      <a:pt x="4275" y="1256"/>
                    </a:cubicBezTo>
                    <a:cubicBezTo>
                      <a:pt x="4073" y="1451"/>
                      <a:pt x="3882" y="1663"/>
                      <a:pt x="3712" y="1884"/>
                    </a:cubicBezTo>
                    <a:lnTo>
                      <a:pt x="3712" y="1884"/>
                    </a:lnTo>
                    <a:cubicBezTo>
                      <a:pt x="3412" y="1256"/>
                      <a:pt x="2921" y="737"/>
                      <a:pt x="2299" y="411"/>
                    </a:cubicBezTo>
                    <a:cubicBezTo>
                      <a:pt x="1825" y="141"/>
                      <a:pt x="1289" y="1"/>
                      <a:pt x="7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2" name="Google Shape;92;p8"/>
            <p:cNvSpPr/>
            <p:nvPr/>
          </p:nvSpPr>
          <p:spPr>
            <a:xfrm flipH="1">
              <a:off x="6576100" y="4428075"/>
              <a:ext cx="2567900" cy="715438"/>
            </a:xfrm>
            <a:custGeom>
              <a:avLst/>
              <a:gdLst/>
              <a:ahLst/>
              <a:cxnLst/>
              <a:rect l="l" t="t" r="r" b="b"/>
              <a:pathLst>
                <a:path w="102716" h="33636" extrusionOk="0">
                  <a:moveTo>
                    <a:pt x="102716" y="33493"/>
                  </a:moveTo>
                  <a:cubicBezTo>
                    <a:pt x="102716" y="33493"/>
                    <a:pt x="93310" y="6549"/>
                    <a:pt x="67914" y="11645"/>
                  </a:cubicBezTo>
                  <a:cubicBezTo>
                    <a:pt x="25420" y="20158"/>
                    <a:pt x="42113" y="4763"/>
                    <a:pt x="0" y="1"/>
                  </a:cubicBezTo>
                  <a:lnTo>
                    <a:pt x="0" y="33433"/>
                  </a:lnTo>
                  <a:cubicBezTo>
                    <a:pt x="0" y="33540"/>
                    <a:pt x="84" y="33636"/>
                    <a:pt x="203" y="33636"/>
                  </a:cubicBezTo>
                  <a:lnTo>
                    <a:pt x="102513" y="33636"/>
                  </a:lnTo>
                  <a:cubicBezTo>
                    <a:pt x="102620" y="33636"/>
                    <a:pt x="102716" y="33540"/>
                    <a:pt x="102716" y="3343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291800" y="1295400"/>
            <a:ext cx="6560400" cy="26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90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9"/>
          <p:cNvGrpSpPr/>
          <p:nvPr/>
        </p:nvGrpSpPr>
        <p:grpSpPr>
          <a:xfrm>
            <a:off x="0" y="199922"/>
            <a:ext cx="9627400" cy="4943593"/>
            <a:chOff x="0" y="199922"/>
            <a:chExt cx="9627400" cy="4943593"/>
          </a:xfrm>
        </p:grpSpPr>
        <p:grpSp>
          <p:nvGrpSpPr>
            <p:cNvPr id="96" name="Google Shape;96;p9"/>
            <p:cNvGrpSpPr/>
            <p:nvPr/>
          </p:nvGrpSpPr>
          <p:grpSpPr>
            <a:xfrm>
              <a:off x="6186650" y="199922"/>
              <a:ext cx="3243130" cy="1619328"/>
              <a:chOff x="6186650" y="199922"/>
              <a:chExt cx="3243130" cy="1619328"/>
            </a:xfrm>
          </p:grpSpPr>
          <p:sp>
            <p:nvSpPr>
              <p:cNvPr id="97" name="Google Shape;97;p9"/>
              <p:cNvSpPr/>
              <p:nvPr/>
            </p:nvSpPr>
            <p:spPr>
              <a:xfrm>
                <a:off x="7960459" y="199922"/>
                <a:ext cx="1469321" cy="1013777"/>
              </a:xfrm>
              <a:custGeom>
                <a:avLst/>
                <a:gdLst/>
                <a:ahLst/>
                <a:cxnLst/>
                <a:rect l="l" t="t" r="r" b="b"/>
                <a:pathLst>
                  <a:path w="15253" h="10524" extrusionOk="0">
                    <a:moveTo>
                      <a:pt x="7012" y="1"/>
                    </a:moveTo>
                    <a:cubicBezTo>
                      <a:pt x="6601" y="1"/>
                      <a:pt x="6193" y="59"/>
                      <a:pt x="5799" y="181"/>
                    </a:cubicBezTo>
                    <a:cubicBezTo>
                      <a:pt x="4537" y="574"/>
                      <a:pt x="3477" y="1669"/>
                      <a:pt x="3287" y="2979"/>
                    </a:cubicBezTo>
                    <a:cubicBezTo>
                      <a:pt x="3200" y="2970"/>
                      <a:pt x="3112" y="2965"/>
                      <a:pt x="3025" y="2965"/>
                    </a:cubicBezTo>
                    <a:cubicBezTo>
                      <a:pt x="1898" y="2965"/>
                      <a:pt x="735" y="3729"/>
                      <a:pt x="381" y="4801"/>
                    </a:cubicBezTo>
                    <a:cubicBezTo>
                      <a:pt x="0" y="5956"/>
                      <a:pt x="560" y="7349"/>
                      <a:pt x="1643" y="7896"/>
                    </a:cubicBezTo>
                    <a:cubicBezTo>
                      <a:pt x="2244" y="8202"/>
                      <a:pt x="2930" y="8256"/>
                      <a:pt x="3608" y="8256"/>
                    </a:cubicBezTo>
                    <a:cubicBezTo>
                      <a:pt x="3695" y="8256"/>
                      <a:pt x="3783" y="8255"/>
                      <a:pt x="3870" y="8254"/>
                    </a:cubicBezTo>
                    <a:cubicBezTo>
                      <a:pt x="4239" y="9230"/>
                      <a:pt x="5239" y="9873"/>
                      <a:pt x="6227" y="10230"/>
                    </a:cubicBezTo>
                    <a:cubicBezTo>
                      <a:pt x="6525" y="10337"/>
                      <a:pt x="6835" y="10421"/>
                      <a:pt x="7156" y="10480"/>
                    </a:cubicBezTo>
                    <a:cubicBezTo>
                      <a:pt x="7353" y="10509"/>
                      <a:pt x="7551" y="10523"/>
                      <a:pt x="7746" y="10523"/>
                    </a:cubicBezTo>
                    <a:cubicBezTo>
                      <a:pt x="9085" y="10523"/>
                      <a:pt x="10352" y="9862"/>
                      <a:pt x="11121" y="8730"/>
                    </a:cubicBezTo>
                    <a:cubicBezTo>
                      <a:pt x="11516" y="8913"/>
                      <a:pt x="11945" y="9006"/>
                      <a:pt x="12373" y="9006"/>
                    </a:cubicBezTo>
                    <a:cubicBezTo>
                      <a:pt x="12835" y="9006"/>
                      <a:pt x="13296" y="8898"/>
                      <a:pt x="13716" y="8682"/>
                    </a:cubicBezTo>
                    <a:cubicBezTo>
                      <a:pt x="14526" y="8254"/>
                      <a:pt x="15074" y="7456"/>
                      <a:pt x="15169" y="6551"/>
                    </a:cubicBezTo>
                    <a:cubicBezTo>
                      <a:pt x="15252" y="5622"/>
                      <a:pt x="14824" y="4717"/>
                      <a:pt x="14062" y="4182"/>
                    </a:cubicBezTo>
                    <a:cubicBezTo>
                      <a:pt x="14490" y="3586"/>
                      <a:pt x="14526" y="2812"/>
                      <a:pt x="14181" y="2170"/>
                    </a:cubicBezTo>
                    <a:cubicBezTo>
                      <a:pt x="13812" y="1539"/>
                      <a:pt x="13169" y="1134"/>
                      <a:pt x="12442" y="1086"/>
                    </a:cubicBezTo>
                    <a:cubicBezTo>
                      <a:pt x="12397" y="1083"/>
                      <a:pt x="12351" y="1082"/>
                      <a:pt x="12306" y="1082"/>
                    </a:cubicBezTo>
                    <a:cubicBezTo>
                      <a:pt x="11635" y="1082"/>
                      <a:pt x="10957" y="1404"/>
                      <a:pt x="10478" y="1872"/>
                    </a:cubicBezTo>
                    <a:cubicBezTo>
                      <a:pt x="10418" y="1384"/>
                      <a:pt x="10014" y="1027"/>
                      <a:pt x="9597" y="765"/>
                    </a:cubicBezTo>
                    <a:cubicBezTo>
                      <a:pt x="8827" y="281"/>
                      <a:pt x="7916" y="1"/>
                      <a:pt x="70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8" name="Google Shape;98;p9"/>
              <p:cNvGrpSpPr/>
              <p:nvPr/>
            </p:nvGrpSpPr>
            <p:grpSpPr>
              <a:xfrm>
                <a:off x="6186650" y="997000"/>
                <a:ext cx="1616875" cy="822250"/>
                <a:chOff x="6186650" y="997000"/>
                <a:chExt cx="1616875" cy="822250"/>
              </a:xfrm>
            </p:grpSpPr>
            <p:sp>
              <p:nvSpPr>
                <p:cNvPr id="99" name="Google Shape;99;p9"/>
                <p:cNvSpPr/>
                <p:nvPr/>
              </p:nvSpPr>
              <p:spPr>
                <a:xfrm>
                  <a:off x="7271300" y="1156000"/>
                  <a:ext cx="265525" cy="8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1" h="3387" extrusionOk="0">
                      <a:moveTo>
                        <a:pt x="9008" y="1"/>
                      </a:moveTo>
                      <a:cubicBezTo>
                        <a:pt x="8495" y="1"/>
                        <a:pt x="7988" y="143"/>
                        <a:pt x="7549" y="411"/>
                      </a:cubicBezTo>
                      <a:cubicBezTo>
                        <a:pt x="7061" y="721"/>
                        <a:pt x="6656" y="1125"/>
                        <a:pt x="6359" y="1614"/>
                      </a:cubicBezTo>
                      <a:cubicBezTo>
                        <a:pt x="6125" y="1988"/>
                        <a:pt x="5920" y="2376"/>
                        <a:pt x="5757" y="2785"/>
                      </a:cubicBezTo>
                      <a:lnTo>
                        <a:pt x="5757" y="2785"/>
                      </a:lnTo>
                      <a:cubicBezTo>
                        <a:pt x="5115" y="1997"/>
                        <a:pt x="4239" y="1428"/>
                        <a:pt x="3239" y="1173"/>
                      </a:cubicBezTo>
                      <a:cubicBezTo>
                        <a:pt x="2837" y="1066"/>
                        <a:pt x="2415" y="1012"/>
                        <a:pt x="1998" y="1012"/>
                      </a:cubicBezTo>
                      <a:cubicBezTo>
                        <a:pt x="1859" y="1012"/>
                        <a:pt x="1721" y="1018"/>
                        <a:pt x="1584" y="1030"/>
                      </a:cubicBezTo>
                      <a:cubicBezTo>
                        <a:pt x="1025" y="1078"/>
                        <a:pt x="489" y="1233"/>
                        <a:pt x="1" y="1494"/>
                      </a:cubicBezTo>
                      <a:cubicBezTo>
                        <a:pt x="524" y="1304"/>
                        <a:pt x="1075" y="1208"/>
                        <a:pt x="1627" y="1208"/>
                      </a:cubicBezTo>
                      <a:cubicBezTo>
                        <a:pt x="2144" y="1208"/>
                        <a:pt x="2661" y="1292"/>
                        <a:pt x="3156" y="1459"/>
                      </a:cubicBezTo>
                      <a:cubicBezTo>
                        <a:pt x="4180" y="1768"/>
                        <a:pt x="5061" y="2411"/>
                        <a:pt x="5656" y="3292"/>
                      </a:cubicBezTo>
                      <a:cubicBezTo>
                        <a:pt x="5680" y="3328"/>
                        <a:pt x="5716" y="3352"/>
                        <a:pt x="5751" y="3376"/>
                      </a:cubicBezTo>
                      <a:cubicBezTo>
                        <a:pt x="5773" y="3383"/>
                        <a:pt x="5794" y="3386"/>
                        <a:pt x="5815" y="3386"/>
                      </a:cubicBezTo>
                      <a:cubicBezTo>
                        <a:pt x="5899" y="3386"/>
                        <a:pt x="5973" y="3333"/>
                        <a:pt x="6001" y="3257"/>
                      </a:cubicBezTo>
                      <a:cubicBezTo>
                        <a:pt x="6359" y="2256"/>
                        <a:pt x="6859" y="1268"/>
                        <a:pt x="7716" y="661"/>
                      </a:cubicBezTo>
                      <a:cubicBezTo>
                        <a:pt x="8145" y="363"/>
                        <a:pt x="8645" y="197"/>
                        <a:pt x="9168" y="197"/>
                      </a:cubicBezTo>
                      <a:cubicBezTo>
                        <a:pt x="9197" y="195"/>
                        <a:pt x="9226" y="195"/>
                        <a:pt x="9255" y="195"/>
                      </a:cubicBezTo>
                      <a:cubicBezTo>
                        <a:pt x="9771" y="195"/>
                        <a:pt x="10260" y="395"/>
                        <a:pt x="10621" y="756"/>
                      </a:cubicBezTo>
                      <a:cubicBezTo>
                        <a:pt x="10300" y="292"/>
                        <a:pt x="9740" y="54"/>
                        <a:pt x="9180" y="6"/>
                      </a:cubicBezTo>
                      <a:cubicBezTo>
                        <a:pt x="9123" y="3"/>
                        <a:pt x="9065" y="1"/>
                        <a:pt x="900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9"/>
                <p:cNvSpPr/>
                <p:nvPr/>
              </p:nvSpPr>
              <p:spPr>
                <a:xfrm>
                  <a:off x="7543950" y="997000"/>
                  <a:ext cx="259575" cy="8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83" h="3458" extrusionOk="0">
                      <a:moveTo>
                        <a:pt x="9868" y="0"/>
                      </a:moveTo>
                      <a:cubicBezTo>
                        <a:pt x="9549" y="0"/>
                        <a:pt x="9232" y="51"/>
                        <a:pt x="8930" y="151"/>
                      </a:cubicBezTo>
                      <a:cubicBezTo>
                        <a:pt x="8466" y="318"/>
                        <a:pt x="8026" y="568"/>
                        <a:pt x="7645" y="889"/>
                      </a:cubicBezTo>
                      <a:cubicBezTo>
                        <a:pt x="6946" y="1459"/>
                        <a:pt x="6432" y="2193"/>
                        <a:pt x="5954" y="2925"/>
                      </a:cubicBezTo>
                      <a:lnTo>
                        <a:pt x="5954" y="2925"/>
                      </a:lnTo>
                      <a:cubicBezTo>
                        <a:pt x="5302" y="2040"/>
                        <a:pt x="4436" y="1353"/>
                        <a:pt x="3418" y="937"/>
                      </a:cubicBezTo>
                      <a:cubicBezTo>
                        <a:pt x="2882" y="711"/>
                        <a:pt x="2311" y="556"/>
                        <a:pt x="1727" y="485"/>
                      </a:cubicBezTo>
                      <a:cubicBezTo>
                        <a:pt x="1528" y="464"/>
                        <a:pt x="1326" y="453"/>
                        <a:pt x="1124" y="453"/>
                      </a:cubicBezTo>
                      <a:cubicBezTo>
                        <a:pt x="745" y="453"/>
                        <a:pt x="365" y="490"/>
                        <a:pt x="1" y="568"/>
                      </a:cubicBezTo>
                      <a:cubicBezTo>
                        <a:pt x="137" y="559"/>
                        <a:pt x="274" y="555"/>
                        <a:pt x="410" y="555"/>
                      </a:cubicBezTo>
                      <a:cubicBezTo>
                        <a:pt x="1406" y="555"/>
                        <a:pt x="2398" y="783"/>
                        <a:pt x="3299" y="1223"/>
                      </a:cubicBezTo>
                      <a:cubicBezTo>
                        <a:pt x="4311" y="1699"/>
                        <a:pt x="5168" y="2449"/>
                        <a:pt x="5799" y="3378"/>
                      </a:cubicBezTo>
                      <a:cubicBezTo>
                        <a:pt x="5811" y="3390"/>
                        <a:pt x="5835" y="3413"/>
                        <a:pt x="5859" y="3425"/>
                      </a:cubicBezTo>
                      <a:cubicBezTo>
                        <a:pt x="5889" y="3447"/>
                        <a:pt x="5925" y="3458"/>
                        <a:pt x="5960" y="3458"/>
                      </a:cubicBezTo>
                      <a:cubicBezTo>
                        <a:pt x="6021" y="3458"/>
                        <a:pt x="6083" y="3426"/>
                        <a:pt x="6121" y="3366"/>
                      </a:cubicBezTo>
                      <a:cubicBezTo>
                        <a:pt x="6633" y="2556"/>
                        <a:pt x="7145" y="1747"/>
                        <a:pt x="7823" y="1092"/>
                      </a:cubicBezTo>
                      <a:cubicBezTo>
                        <a:pt x="8168" y="770"/>
                        <a:pt x="8561" y="508"/>
                        <a:pt x="8990" y="318"/>
                      </a:cubicBezTo>
                      <a:cubicBezTo>
                        <a:pt x="9386" y="136"/>
                        <a:pt x="9811" y="40"/>
                        <a:pt x="10239" y="40"/>
                      </a:cubicBezTo>
                      <a:cubicBezTo>
                        <a:pt x="10287" y="40"/>
                        <a:pt x="10335" y="42"/>
                        <a:pt x="10383" y="44"/>
                      </a:cubicBezTo>
                      <a:cubicBezTo>
                        <a:pt x="10212" y="15"/>
                        <a:pt x="10040" y="0"/>
                        <a:pt x="986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01;p9"/>
                <p:cNvSpPr/>
                <p:nvPr/>
              </p:nvSpPr>
              <p:spPr>
                <a:xfrm>
                  <a:off x="6186650" y="1653225"/>
                  <a:ext cx="349475" cy="16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79" h="6641" extrusionOk="0">
                      <a:moveTo>
                        <a:pt x="13978" y="1"/>
                      </a:moveTo>
                      <a:lnTo>
                        <a:pt x="13978" y="1"/>
                      </a:lnTo>
                      <a:cubicBezTo>
                        <a:pt x="13264" y="96"/>
                        <a:pt x="12597" y="370"/>
                        <a:pt x="12037" y="810"/>
                      </a:cubicBezTo>
                      <a:cubicBezTo>
                        <a:pt x="11466" y="1239"/>
                        <a:pt x="10990" y="1775"/>
                        <a:pt x="10609" y="2382"/>
                      </a:cubicBezTo>
                      <a:cubicBezTo>
                        <a:pt x="9916" y="3486"/>
                        <a:pt x="9538" y="4738"/>
                        <a:pt x="9215" y="5959"/>
                      </a:cubicBezTo>
                      <a:lnTo>
                        <a:pt x="9215" y="5959"/>
                      </a:lnTo>
                      <a:cubicBezTo>
                        <a:pt x="7933" y="5038"/>
                        <a:pt x="6420" y="4478"/>
                        <a:pt x="4846" y="4346"/>
                      </a:cubicBezTo>
                      <a:cubicBezTo>
                        <a:pt x="4610" y="4326"/>
                        <a:pt x="4373" y="4317"/>
                        <a:pt x="4137" y="4317"/>
                      </a:cubicBezTo>
                      <a:cubicBezTo>
                        <a:pt x="3529" y="4317"/>
                        <a:pt x="2926" y="4381"/>
                        <a:pt x="2334" y="4501"/>
                      </a:cubicBezTo>
                      <a:cubicBezTo>
                        <a:pt x="1512" y="4668"/>
                        <a:pt x="727" y="4965"/>
                        <a:pt x="0" y="5382"/>
                      </a:cubicBezTo>
                      <a:cubicBezTo>
                        <a:pt x="762" y="5061"/>
                        <a:pt x="1560" y="4858"/>
                        <a:pt x="2382" y="4751"/>
                      </a:cubicBezTo>
                      <a:cubicBezTo>
                        <a:pt x="2769" y="4705"/>
                        <a:pt x="3161" y="4681"/>
                        <a:pt x="3554" y="4681"/>
                      </a:cubicBezTo>
                      <a:cubicBezTo>
                        <a:pt x="3971" y="4681"/>
                        <a:pt x="4388" y="4708"/>
                        <a:pt x="4798" y="4763"/>
                      </a:cubicBezTo>
                      <a:cubicBezTo>
                        <a:pt x="6406" y="4965"/>
                        <a:pt x="7930" y="5597"/>
                        <a:pt x="9204" y="6585"/>
                      </a:cubicBezTo>
                      <a:cubicBezTo>
                        <a:pt x="9240" y="6609"/>
                        <a:pt x="9275" y="6620"/>
                        <a:pt x="9299" y="6632"/>
                      </a:cubicBezTo>
                      <a:cubicBezTo>
                        <a:pt x="9321" y="6638"/>
                        <a:pt x="9343" y="6641"/>
                        <a:pt x="9365" y="6641"/>
                      </a:cubicBezTo>
                      <a:cubicBezTo>
                        <a:pt x="9480" y="6641"/>
                        <a:pt x="9578" y="6562"/>
                        <a:pt x="9609" y="6442"/>
                      </a:cubicBezTo>
                      <a:cubicBezTo>
                        <a:pt x="9954" y="5108"/>
                        <a:pt x="10275" y="3763"/>
                        <a:pt x="10942" y="2572"/>
                      </a:cubicBezTo>
                      <a:cubicBezTo>
                        <a:pt x="11264" y="1989"/>
                        <a:pt x="11692" y="1441"/>
                        <a:pt x="12192" y="989"/>
                      </a:cubicBezTo>
                      <a:cubicBezTo>
                        <a:pt x="12692" y="524"/>
                        <a:pt x="13311" y="179"/>
                        <a:pt x="1397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02;p9"/>
                <p:cNvSpPr/>
                <p:nvPr/>
              </p:nvSpPr>
              <p:spPr>
                <a:xfrm>
                  <a:off x="6774675" y="1212300"/>
                  <a:ext cx="184275" cy="6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1" h="2469" extrusionOk="0">
                      <a:moveTo>
                        <a:pt x="745" y="1"/>
                      </a:moveTo>
                      <a:cubicBezTo>
                        <a:pt x="497" y="1"/>
                        <a:pt x="247" y="30"/>
                        <a:pt x="1" y="90"/>
                      </a:cubicBezTo>
                      <a:cubicBezTo>
                        <a:pt x="58" y="87"/>
                        <a:pt x="116" y="86"/>
                        <a:pt x="173" y="86"/>
                      </a:cubicBezTo>
                      <a:cubicBezTo>
                        <a:pt x="875" y="86"/>
                        <a:pt x="1561" y="288"/>
                        <a:pt x="2156" y="673"/>
                      </a:cubicBezTo>
                      <a:cubicBezTo>
                        <a:pt x="2775" y="1054"/>
                        <a:pt x="3239" y="1649"/>
                        <a:pt x="3489" y="2340"/>
                      </a:cubicBezTo>
                      <a:cubicBezTo>
                        <a:pt x="3501" y="2376"/>
                        <a:pt x="3525" y="2411"/>
                        <a:pt x="3561" y="2435"/>
                      </a:cubicBezTo>
                      <a:cubicBezTo>
                        <a:pt x="3597" y="2458"/>
                        <a:pt x="3636" y="2468"/>
                        <a:pt x="3674" y="2468"/>
                      </a:cubicBezTo>
                      <a:cubicBezTo>
                        <a:pt x="3738" y="2468"/>
                        <a:pt x="3798" y="2439"/>
                        <a:pt x="3835" y="2388"/>
                      </a:cubicBezTo>
                      <a:cubicBezTo>
                        <a:pt x="4251" y="1768"/>
                        <a:pt x="4752" y="1197"/>
                        <a:pt x="5430" y="935"/>
                      </a:cubicBezTo>
                      <a:cubicBezTo>
                        <a:pt x="5634" y="855"/>
                        <a:pt x="5851" y="815"/>
                        <a:pt x="6068" y="815"/>
                      </a:cubicBezTo>
                      <a:cubicBezTo>
                        <a:pt x="6206" y="815"/>
                        <a:pt x="6344" y="831"/>
                        <a:pt x="6478" y="864"/>
                      </a:cubicBezTo>
                      <a:cubicBezTo>
                        <a:pt x="6847" y="923"/>
                        <a:pt x="7169" y="1149"/>
                        <a:pt x="7371" y="1471"/>
                      </a:cubicBezTo>
                      <a:cubicBezTo>
                        <a:pt x="7216" y="1090"/>
                        <a:pt x="6907" y="804"/>
                        <a:pt x="6526" y="673"/>
                      </a:cubicBezTo>
                      <a:cubicBezTo>
                        <a:pt x="6315" y="603"/>
                        <a:pt x="6098" y="567"/>
                        <a:pt x="5881" y="567"/>
                      </a:cubicBezTo>
                      <a:cubicBezTo>
                        <a:pt x="5693" y="567"/>
                        <a:pt x="5505" y="594"/>
                        <a:pt x="5323" y="649"/>
                      </a:cubicBezTo>
                      <a:cubicBezTo>
                        <a:pt x="4930" y="768"/>
                        <a:pt x="4573" y="983"/>
                        <a:pt x="4275" y="1256"/>
                      </a:cubicBezTo>
                      <a:cubicBezTo>
                        <a:pt x="4073" y="1451"/>
                        <a:pt x="3882" y="1663"/>
                        <a:pt x="3712" y="1884"/>
                      </a:cubicBezTo>
                      <a:lnTo>
                        <a:pt x="3712" y="1884"/>
                      </a:lnTo>
                      <a:cubicBezTo>
                        <a:pt x="3412" y="1256"/>
                        <a:pt x="2921" y="737"/>
                        <a:pt x="2299" y="411"/>
                      </a:cubicBezTo>
                      <a:cubicBezTo>
                        <a:pt x="1825" y="141"/>
                        <a:pt x="1289" y="1"/>
                        <a:pt x="74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3" name="Google Shape;103;p9"/>
            <p:cNvSpPr/>
            <p:nvPr/>
          </p:nvSpPr>
          <p:spPr>
            <a:xfrm flipH="1">
              <a:off x="3088499" y="2738625"/>
              <a:ext cx="6538901" cy="2404890"/>
            </a:xfrm>
            <a:custGeom>
              <a:avLst/>
              <a:gdLst/>
              <a:ahLst/>
              <a:cxnLst/>
              <a:rect l="l" t="t" r="r" b="b"/>
              <a:pathLst>
                <a:path w="102716" h="33636" extrusionOk="0">
                  <a:moveTo>
                    <a:pt x="102716" y="33493"/>
                  </a:moveTo>
                  <a:cubicBezTo>
                    <a:pt x="102716" y="33493"/>
                    <a:pt x="93310" y="6549"/>
                    <a:pt x="67914" y="11645"/>
                  </a:cubicBezTo>
                  <a:cubicBezTo>
                    <a:pt x="25420" y="20158"/>
                    <a:pt x="42113" y="4763"/>
                    <a:pt x="0" y="1"/>
                  </a:cubicBezTo>
                  <a:lnTo>
                    <a:pt x="0" y="33433"/>
                  </a:lnTo>
                  <a:cubicBezTo>
                    <a:pt x="0" y="33540"/>
                    <a:pt x="84" y="33636"/>
                    <a:pt x="203" y="33636"/>
                  </a:cubicBezTo>
                  <a:lnTo>
                    <a:pt x="102513" y="33636"/>
                  </a:lnTo>
                  <a:cubicBezTo>
                    <a:pt x="102620" y="33636"/>
                    <a:pt x="102716" y="33540"/>
                    <a:pt x="102716" y="3343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0" y="3225500"/>
              <a:ext cx="2141443" cy="1918013"/>
            </a:xfrm>
            <a:custGeom>
              <a:avLst/>
              <a:gdLst/>
              <a:ahLst/>
              <a:cxnLst/>
              <a:rect l="l" t="t" r="r" b="b"/>
              <a:pathLst>
                <a:path w="92453" h="35422" extrusionOk="0">
                  <a:moveTo>
                    <a:pt x="92452" y="35267"/>
                  </a:moveTo>
                  <a:cubicBezTo>
                    <a:pt x="92452" y="35267"/>
                    <a:pt x="73069" y="1"/>
                    <a:pt x="0" y="1787"/>
                  </a:cubicBezTo>
                  <a:lnTo>
                    <a:pt x="0" y="35208"/>
                  </a:lnTo>
                  <a:cubicBezTo>
                    <a:pt x="0" y="35327"/>
                    <a:pt x="84" y="35422"/>
                    <a:pt x="203" y="35422"/>
                  </a:cubicBezTo>
                  <a:lnTo>
                    <a:pt x="92238" y="35422"/>
                  </a:lnTo>
                  <a:cubicBezTo>
                    <a:pt x="92357" y="35422"/>
                    <a:pt x="92452" y="35327"/>
                    <a:pt x="92452" y="3520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9"/>
          <p:cNvSpPr txBox="1">
            <a:spLocks noGrp="1"/>
          </p:cNvSpPr>
          <p:nvPr>
            <p:ph type="title"/>
          </p:nvPr>
        </p:nvSpPr>
        <p:spPr>
          <a:xfrm>
            <a:off x="963175" y="1391710"/>
            <a:ext cx="4045200" cy="6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200"/>
              <a:buNone/>
              <a:defRPr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6" name="Google Shape;106;p9"/>
          <p:cNvSpPr txBox="1">
            <a:spLocks noGrp="1"/>
          </p:cNvSpPr>
          <p:nvPr>
            <p:ph type="subTitle" idx="1"/>
          </p:nvPr>
        </p:nvSpPr>
        <p:spPr>
          <a:xfrm>
            <a:off x="963175" y="2102800"/>
            <a:ext cx="3865200" cy="16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0"/>
          <p:cNvGrpSpPr/>
          <p:nvPr/>
        </p:nvGrpSpPr>
        <p:grpSpPr>
          <a:xfrm>
            <a:off x="69" y="-1036249"/>
            <a:ext cx="9807040" cy="6179717"/>
            <a:chOff x="69" y="-1036249"/>
            <a:chExt cx="9807040" cy="6179717"/>
          </a:xfrm>
        </p:grpSpPr>
        <p:sp>
          <p:nvSpPr>
            <p:cNvPr id="109" name="Google Shape;109;p10"/>
            <p:cNvSpPr/>
            <p:nvPr/>
          </p:nvSpPr>
          <p:spPr>
            <a:xfrm>
              <a:off x="6536949" y="-1036249"/>
              <a:ext cx="3270161" cy="2254882"/>
            </a:xfrm>
            <a:custGeom>
              <a:avLst/>
              <a:gdLst/>
              <a:ahLst/>
              <a:cxnLst/>
              <a:rect l="l" t="t" r="r" b="b"/>
              <a:pathLst>
                <a:path w="19289" h="13300" extrusionOk="0">
                  <a:moveTo>
                    <a:pt x="8878" y="1"/>
                  </a:moveTo>
                  <a:cubicBezTo>
                    <a:pt x="8356" y="1"/>
                    <a:pt x="7835" y="75"/>
                    <a:pt x="7335" y="231"/>
                  </a:cubicBezTo>
                  <a:cubicBezTo>
                    <a:pt x="5739" y="720"/>
                    <a:pt x="4406" y="2113"/>
                    <a:pt x="4168" y="3768"/>
                  </a:cubicBezTo>
                  <a:cubicBezTo>
                    <a:pt x="4055" y="3755"/>
                    <a:pt x="3942" y="3749"/>
                    <a:pt x="3828" y="3749"/>
                  </a:cubicBezTo>
                  <a:cubicBezTo>
                    <a:pt x="2402" y="3749"/>
                    <a:pt x="930" y="4697"/>
                    <a:pt x="488" y="6054"/>
                  </a:cubicBezTo>
                  <a:cubicBezTo>
                    <a:pt x="0" y="7518"/>
                    <a:pt x="715" y="9280"/>
                    <a:pt x="2084" y="9983"/>
                  </a:cubicBezTo>
                  <a:cubicBezTo>
                    <a:pt x="2819" y="10350"/>
                    <a:pt x="3658" y="10429"/>
                    <a:pt x="4491" y="10429"/>
                  </a:cubicBezTo>
                  <a:cubicBezTo>
                    <a:pt x="4629" y="10429"/>
                    <a:pt x="4768" y="10427"/>
                    <a:pt x="4906" y="10423"/>
                  </a:cubicBezTo>
                  <a:cubicBezTo>
                    <a:pt x="5370" y="11673"/>
                    <a:pt x="6632" y="12483"/>
                    <a:pt x="7882" y="12923"/>
                  </a:cubicBezTo>
                  <a:cubicBezTo>
                    <a:pt x="8263" y="13054"/>
                    <a:pt x="8656" y="13162"/>
                    <a:pt x="9061" y="13245"/>
                  </a:cubicBezTo>
                  <a:cubicBezTo>
                    <a:pt x="9310" y="13281"/>
                    <a:pt x="9559" y="13299"/>
                    <a:pt x="9806" y="13299"/>
                  </a:cubicBezTo>
                  <a:cubicBezTo>
                    <a:pt x="11495" y="13299"/>
                    <a:pt x="13096" y="12465"/>
                    <a:pt x="14062" y="11042"/>
                  </a:cubicBezTo>
                  <a:cubicBezTo>
                    <a:pt x="14561" y="11269"/>
                    <a:pt x="15095" y="11382"/>
                    <a:pt x="15629" y="11382"/>
                  </a:cubicBezTo>
                  <a:cubicBezTo>
                    <a:pt x="16217" y="11382"/>
                    <a:pt x="16805" y="11245"/>
                    <a:pt x="17348" y="10971"/>
                  </a:cubicBezTo>
                  <a:cubicBezTo>
                    <a:pt x="18372" y="10435"/>
                    <a:pt x="19062" y="9423"/>
                    <a:pt x="19193" y="8268"/>
                  </a:cubicBezTo>
                  <a:cubicBezTo>
                    <a:pt x="19288" y="7137"/>
                    <a:pt x="18729" y="5911"/>
                    <a:pt x="17776" y="5280"/>
                  </a:cubicBezTo>
                  <a:cubicBezTo>
                    <a:pt x="18312" y="4530"/>
                    <a:pt x="18372" y="3541"/>
                    <a:pt x="17931" y="2732"/>
                  </a:cubicBezTo>
                  <a:cubicBezTo>
                    <a:pt x="17467" y="1946"/>
                    <a:pt x="16645" y="1434"/>
                    <a:pt x="15728" y="1363"/>
                  </a:cubicBezTo>
                  <a:cubicBezTo>
                    <a:pt x="15673" y="1359"/>
                    <a:pt x="15617" y="1357"/>
                    <a:pt x="15561" y="1357"/>
                  </a:cubicBezTo>
                  <a:cubicBezTo>
                    <a:pt x="14720" y="1357"/>
                    <a:pt x="13854" y="1770"/>
                    <a:pt x="13240" y="2351"/>
                  </a:cubicBezTo>
                  <a:cubicBezTo>
                    <a:pt x="13169" y="1744"/>
                    <a:pt x="12657" y="1291"/>
                    <a:pt x="12145" y="958"/>
                  </a:cubicBezTo>
                  <a:cubicBezTo>
                    <a:pt x="11172" y="353"/>
                    <a:pt x="10021" y="1"/>
                    <a:pt x="88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" name="Google Shape;110;p10"/>
            <p:cNvGrpSpPr/>
            <p:nvPr/>
          </p:nvGrpSpPr>
          <p:grpSpPr>
            <a:xfrm>
              <a:off x="6186650" y="730925"/>
              <a:ext cx="1616875" cy="822250"/>
              <a:chOff x="6186650" y="997000"/>
              <a:chExt cx="1616875" cy="822250"/>
            </a:xfrm>
          </p:grpSpPr>
          <p:sp>
            <p:nvSpPr>
              <p:cNvPr id="111" name="Google Shape;111;p10"/>
              <p:cNvSpPr/>
              <p:nvPr/>
            </p:nvSpPr>
            <p:spPr>
              <a:xfrm>
                <a:off x="7271300" y="1156000"/>
                <a:ext cx="265525" cy="84675"/>
              </a:xfrm>
              <a:custGeom>
                <a:avLst/>
                <a:gdLst/>
                <a:ahLst/>
                <a:cxnLst/>
                <a:rect l="l" t="t" r="r" b="b"/>
                <a:pathLst>
                  <a:path w="10621" h="3387" extrusionOk="0">
                    <a:moveTo>
                      <a:pt x="9008" y="1"/>
                    </a:moveTo>
                    <a:cubicBezTo>
                      <a:pt x="8495" y="1"/>
                      <a:pt x="7988" y="143"/>
                      <a:pt x="7549" y="411"/>
                    </a:cubicBezTo>
                    <a:cubicBezTo>
                      <a:pt x="7061" y="721"/>
                      <a:pt x="6656" y="1125"/>
                      <a:pt x="6359" y="1614"/>
                    </a:cubicBezTo>
                    <a:cubicBezTo>
                      <a:pt x="6125" y="1988"/>
                      <a:pt x="5920" y="2376"/>
                      <a:pt x="5757" y="2785"/>
                    </a:cubicBezTo>
                    <a:lnTo>
                      <a:pt x="5757" y="2785"/>
                    </a:lnTo>
                    <a:cubicBezTo>
                      <a:pt x="5115" y="1997"/>
                      <a:pt x="4239" y="1428"/>
                      <a:pt x="3239" y="1173"/>
                    </a:cubicBezTo>
                    <a:cubicBezTo>
                      <a:pt x="2837" y="1066"/>
                      <a:pt x="2415" y="1012"/>
                      <a:pt x="1998" y="1012"/>
                    </a:cubicBezTo>
                    <a:cubicBezTo>
                      <a:pt x="1859" y="1012"/>
                      <a:pt x="1721" y="1018"/>
                      <a:pt x="1584" y="1030"/>
                    </a:cubicBezTo>
                    <a:cubicBezTo>
                      <a:pt x="1025" y="1078"/>
                      <a:pt x="489" y="1233"/>
                      <a:pt x="1" y="1494"/>
                    </a:cubicBezTo>
                    <a:cubicBezTo>
                      <a:pt x="524" y="1304"/>
                      <a:pt x="1075" y="1208"/>
                      <a:pt x="1627" y="1208"/>
                    </a:cubicBezTo>
                    <a:cubicBezTo>
                      <a:pt x="2144" y="1208"/>
                      <a:pt x="2661" y="1292"/>
                      <a:pt x="3156" y="1459"/>
                    </a:cubicBezTo>
                    <a:cubicBezTo>
                      <a:pt x="4180" y="1768"/>
                      <a:pt x="5061" y="2411"/>
                      <a:pt x="5656" y="3292"/>
                    </a:cubicBezTo>
                    <a:cubicBezTo>
                      <a:pt x="5680" y="3328"/>
                      <a:pt x="5716" y="3352"/>
                      <a:pt x="5751" y="3376"/>
                    </a:cubicBezTo>
                    <a:cubicBezTo>
                      <a:pt x="5773" y="3383"/>
                      <a:pt x="5794" y="3386"/>
                      <a:pt x="5815" y="3386"/>
                    </a:cubicBezTo>
                    <a:cubicBezTo>
                      <a:pt x="5899" y="3386"/>
                      <a:pt x="5973" y="3333"/>
                      <a:pt x="6001" y="3257"/>
                    </a:cubicBezTo>
                    <a:cubicBezTo>
                      <a:pt x="6359" y="2256"/>
                      <a:pt x="6859" y="1268"/>
                      <a:pt x="7716" y="661"/>
                    </a:cubicBezTo>
                    <a:cubicBezTo>
                      <a:pt x="8145" y="363"/>
                      <a:pt x="8645" y="197"/>
                      <a:pt x="9168" y="197"/>
                    </a:cubicBezTo>
                    <a:cubicBezTo>
                      <a:pt x="9197" y="195"/>
                      <a:pt x="9226" y="195"/>
                      <a:pt x="9255" y="195"/>
                    </a:cubicBezTo>
                    <a:cubicBezTo>
                      <a:pt x="9771" y="195"/>
                      <a:pt x="10260" y="395"/>
                      <a:pt x="10621" y="756"/>
                    </a:cubicBezTo>
                    <a:cubicBezTo>
                      <a:pt x="10300" y="292"/>
                      <a:pt x="9740" y="54"/>
                      <a:pt x="9180" y="6"/>
                    </a:cubicBezTo>
                    <a:cubicBezTo>
                      <a:pt x="9123" y="3"/>
                      <a:pt x="9065" y="1"/>
                      <a:pt x="90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0"/>
              <p:cNvSpPr/>
              <p:nvPr/>
            </p:nvSpPr>
            <p:spPr>
              <a:xfrm>
                <a:off x="7543950" y="997000"/>
                <a:ext cx="259575" cy="86450"/>
              </a:xfrm>
              <a:custGeom>
                <a:avLst/>
                <a:gdLst/>
                <a:ahLst/>
                <a:cxnLst/>
                <a:rect l="l" t="t" r="r" b="b"/>
                <a:pathLst>
                  <a:path w="10383" h="3458" extrusionOk="0">
                    <a:moveTo>
                      <a:pt x="9868" y="0"/>
                    </a:moveTo>
                    <a:cubicBezTo>
                      <a:pt x="9549" y="0"/>
                      <a:pt x="9232" y="51"/>
                      <a:pt x="8930" y="151"/>
                    </a:cubicBezTo>
                    <a:cubicBezTo>
                      <a:pt x="8466" y="318"/>
                      <a:pt x="8026" y="568"/>
                      <a:pt x="7645" y="889"/>
                    </a:cubicBezTo>
                    <a:cubicBezTo>
                      <a:pt x="6946" y="1459"/>
                      <a:pt x="6432" y="2193"/>
                      <a:pt x="5954" y="2925"/>
                    </a:cubicBezTo>
                    <a:lnTo>
                      <a:pt x="5954" y="2925"/>
                    </a:lnTo>
                    <a:cubicBezTo>
                      <a:pt x="5302" y="2040"/>
                      <a:pt x="4436" y="1353"/>
                      <a:pt x="3418" y="937"/>
                    </a:cubicBezTo>
                    <a:cubicBezTo>
                      <a:pt x="2882" y="711"/>
                      <a:pt x="2311" y="556"/>
                      <a:pt x="1727" y="485"/>
                    </a:cubicBezTo>
                    <a:cubicBezTo>
                      <a:pt x="1528" y="464"/>
                      <a:pt x="1326" y="453"/>
                      <a:pt x="1124" y="453"/>
                    </a:cubicBezTo>
                    <a:cubicBezTo>
                      <a:pt x="745" y="453"/>
                      <a:pt x="365" y="490"/>
                      <a:pt x="1" y="568"/>
                    </a:cubicBezTo>
                    <a:cubicBezTo>
                      <a:pt x="137" y="559"/>
                      <a:pt x="274" y="555"/>
                      <a:pt x="410" y="555"/>
                    </a:cubicBezTo>
                    <a:cubicBezTo>
                      <a:pt x="1406" y="555"/>
                      <a:pt x="2398" y="783"/>
                      <a:pt x="3299" y="1223"/>
                    </a:cubicBezTo>
                    <a:cubicBezTo>
                      <a:pt x="4311" y="1699"/>
                      <a:pt x="5168" y="2449"/>
                      <a:pt x="5799" y="3378"/>
                    </a:cubicBezTo>
                    <a:cubicBezTo>
                      <a:pt x="5811" y="3390"/>
                      <a:pt x="5835" y="3413"/>
                      <a:pt x="5859" y="3425"/>
                    </a:cubicBezTo>
                    <a:cubicBezTo>
                      <a:pt x="5889" y="3447"/>
                      <a:pt x="5925" y="3458"/>
                      <a:pt x="5960" y="3458"/>
                    </a:cubicBezTo>
                    <a:cubicBezTo>
                      <a:pt x="6021" y="3458"/>
                      <a:pt x="6083" y="3426"/>
                      <a:pt x="6121" y="3366"/>
                    </a:cubicBezTo>
                    <a:cubicBezTo>
                      <a:pt x="6633" y="2556"/>
                      <a:pt x="7145" y="1747"/>
                      <a:pt x="7823" y="1092"/>
                    </a:cubicBezTo>
                    <a:cubicBezTo>
                      <a:pt x="8168" y="770"/>
                      <a:pt x="8561" y="508"/>
                      <a:pt x="8990" y="318"/>
                    </a:cubicBezTo>
                    <a:cubicBezTo>
                      <a:pt x="9386" y="136"/>
                      <a:pt x="9811" y="40"/>
                      <a:pt x="10239" y="40"/>
                    </a:cubicBezTo>
                    <a:cubicBezTo>
                      <a:pt x="10287" y="40"/>
                      <a:pt x="10335" y="42"/>
                      <a:pt x="10383" y="44"/>
                    </a:cubicBezTo>
                    <a:cubicBezTo>
                      <a:pt x="10212" y="15"/>
                      <a:pt x="10040" y="0"/>
                      <a:pt x="98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0"/>
              <p:cNvSpPr/>
              <p:nvPr/>
            </p:nvSpPr>
            <p:spPr>
              <a:xfrm>
                <a:off x="6186650" y="1653225"/>
                <a:ext cx="349475" cy="166025"/>
              </a:xfrm>
              <a:custGeom>
                <a:avLst/>
                <a:gdLst/>
                <a:ahLst/>
                <a:cxnLst/>
                <a:rect l="l" t="t" r="r" b="b"/>
                <a:pathLst>
                  <a:path w="13979" h="6641" extrusionOk="0">
                    <a:moveTo>
                      <a:pt x="13978" y="1"/>
                    </a:moveTo>
                    <a:lnTo>
                      <a:pt x="13978" y="1"/>
                    </a:lnTo>
                    <a:cubicBezTo>
                      <a:pt x="13264" y="96"/>
                      <a:pt x="12597" y="370"/>
                      <a:pt x="12037" y="810"/>
                    </a:cubicBezTo>
                    <a:cubicBezTo>
                      <a:pt x="11466" y="1239"/>
                      <a:pt x="10990" y="1775"/>
                      <a:pt x="10609" y="2382"/>
                    </a:cubicBezTo>
                    <a:cubicBezTo>
                      <a:pt x="9916" y="3486"/>
                      <a:pt x="9538" y="4738"/>
                      <a:pt x="9215" y="5959"/>
                    </a:cubicBezTo>
                    <a:lnTo>
                      <a:pt x="9215" y="5959"/>
                    </a:lnTo>
                    <a:cubicBezTo>
                      <a:pt x="7933" y="5038"/>
                      <a:pt x="6420" y="4478"/>
                      <a:pt x="4846" y="4346"/>
                    </a:cubicBezTo>
                    <a:cubicBezTo>
                      <a:pt x="4610" y="4326"/>
                      <a:pt x="4373" y="4317"/>
                      <a:pt x="4137" y="4317"/>
                    </a:cubicBezTo>
                    <a:cubicBezTo>
                      <a:pt x="3529" y="4317"/>
                      <a:pt x="2926" y="4381"/>
                      <a:pt x="2334" y="4501"/>
                    </a:cubicBezTo>
                    <a:cubicBezTo>
                      <a:pt x="1512" y="4668"/>
                      <a:pt x="727" y="4965"/>
                      <a:pt x="0" y="5382"/>
                    </a:cubicBezTo>
                    <a:cubicBezTo>
                      <a:pt x="762" y="5061"/>
                      <a:pt x="1560" y="4858"/>
                      <a:pt x="2382" y="4751"/>
                    </a:cubicBezTo>
                    <a:cubicBezTo>
                      <a:pt x="2769" y="4705"/>
                      <a:pt x="3161" y="4681"/>
                      <a:pt x="3554" y="4681"/>
                    </a:cubicBezTo>
                    <a:cubicBezTo>
                      <a:pt x="3971" y="4681"/>
                      <a:pt x="4388" y="4708"/>
                      <a:pt x="4798" y="4763"/>
                    </a:cubicBezTo>
                    <a:cubicBezTo>
                      <a:pt x="6406" y="4965"/>
                      <a:pt x="7930" y="5597"/>
                      <a:pt x="9204" y="6585"/>
                    </a:cubicBezTo>
                    <a:cubicBezTo>
                      <a:pt x="9240" y="6609"/>
                      <a:pt x="9275" y="6620"/>
                      <a:pt x="9299" y="6632"/>
                    </a:cubicBezTo>
                    <a:cubicBezTo>
                      <a:pt x="9321" y="6638"/>
                      <a:pt x="9343" y="6641"/>
                      <a:pt x="9365" y="6641"/>
                    </a:cubicBezTo>
                    <a:cubicBezTo>
                      <a:pt x="9480" y="6641"/>
                      <a:pt x="9578" y="6562"/>
                      <a:pt x="9609" y="6442"/>
                    </a:cubicBezTo>
                    <a:cubicBezTo>
                      <a:pt x="9954" y="5108"/>
                      <a:pt x="10275" y="3763"/>
                      <a:pt x="10942" y="2572"/>
                    </a:cubicBezTo>
                    <a:cubicBezTo>
                      <a:pt x="11264" y="1989"/>
                      <a:pt x="11692" y="1441"/>
                      <a:pt x="12192" y="989"/>
                    </a:cubicBezTo>
                    <a:cubicBezTo>
                      <a:pt x="12692" y="524"/>
                      <a:pt x="13311" y="179"/>
                      <a:pt x="139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0"/>
              <p:cNvSpPr/>
              <p:nvPr/>
            </p:nvSpPr>
            <p:spPr>
              <a:xfrm>
                <a:off x="6774675" y="1212300"/>
                <a:ext cx="18427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7371" h="2469" extrusionOk="0">
                    <a:moveTo>
                      <a:pt x="745" y="1"/>
                    </a:moveTo>
                    <a:cubicBezTo>
                      <a:pt x="497" y="1"/>
                      <a:pt x="247" y="30"/>
                      <a:pt x="1" y="90"/>
                    </a:cubicBezTo>
                    <a:cubicBezTo>
                      <a:pt x="58" y="87"/>
                      <a:pt x="116" y="86"/>
                      <a:pt x="173" y="86"/>
                    </a:cubicBezTo>
                    <a:cubicBezTo>
                      <a:pt x="875" y="86"/>
                      <a:pt x="1561" y="288"/>
                      <a:pt x="2156" y="673"/>
                    </a:cubicBezTo>
                    <a:cubicBezTo>
                      <a:pt x="2775" y="1054"/>
                      <a:pt x="3239" y="1649"/>
                      <a:pt x="3489" y="2340"/>
                    </a:cubicBezTo>
                    <a:cubicBezTo>
                      <a:pt x="3501" y="2376"/>
                      <a:pt x="3525" y="2411"/>
                      <a:pt x="3561" y="2435"/>
                    </a:cubicBezTo>
                    <a:cubicBezTo>
                      <a:pt x="3597" y="2458"/>
                      <a:pt x="3636" y="2468"/>
                      <a:pt x="3674" y="2468"/>
                    </a:cubicBezTo>
                    <a:cubicBezTo>
                      <a:pt x="3738" y="2468"/>
                      <a:pt x="3798" y="2439"/>
                      <a:pt x="3835" y="2388"/>
                    </a:cubicBezTo>
                    <a:cubicBezTo>
                      <a:pt x="4251" y="1768"/>
                      <a:pt x="4752" y="1197"/>
                      <a:pt x="5430" y="935"/>
                    </a:cubicBezTo>
                    <a:cubicBezTo>
                      <a:pt x="5634" y="855"/>
                      <a:pt x="5851" y="815"/>
                      <a:pt x="6068" y="815"/>
                    </a:cubicBezTo>
                    <a:cubicBezTo>
                      <a:pt x="6206" y="815"/>
                      <a:pt x="6344" y="831"/>
                      <a:pt x="6478" y="864"/>
                    </a:cubicBezTo>
                    <a:cubicBezTo>
                      <a:pt x="6847" y="923"/>
                      <a:pt x="7169" y="1149"/>
                      <a:pt x="7371" y="1471"/>
                    </a:cubicBezTo>
                    <a:cubicBezTo>
                      <a:pt x="7216" y="1090"/>
                      <a:pt x="6907" y="804"/>
                      <a:pt x="6526" y="673"/>
                    </a:cubicBezTo>
                    <a:cubicBezTo>
                      <a:pt x="6315" y="603"/>
                      <a:pt x="6098" y="567"/>
                      <a:pt x="5881" y="567"/>
                    </a:cubicBezTo>
                    <a:cubicBezTo>
                      <a:pt x="5693" y="567"/>
                      <a:pt x="5505" y="594"/>
                      <a:pt x="5323" y="649"/>
                    </a:cubicBezTo>
                    <a:cubicBezTo>
                      <a:pt x="4930" y="768"/>
                      <a:pt x="4573" y="983"/>
                      <a:pt x="4275" y="1256"/>
                    </a:cubicBezTo>
                    <a:cubicBezTo>
                      <a:pt x="4073" y="1451"/>
                      <a:pt x="3882" y="1663"/>
                      <a:pt x="3712" y="1884"/>
                    </a:cubicBezTo>
                    <a:lnTo>
                      <a:pt x="3712" y="1884"/>
                    </a:lnTo>
                    <a:cubicBezTo>
                      <a:pt x="3412" y="1256"/>
                      <a:pt x="2921" y="737"/>
                      <a:pt x="2299" y="411"/>
                    </a:cubicBezTo>
                    <a:cubicBezTo>
                      <a:pt x="1825" y="141"/>
                      <a:pt x="1289" y="1"/>
                      <a:pt x="7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" name="Google Shape;115;p10"/>
            <p:cNvSpPr/>
            <p:nvPr/>
          </p:nvSpPr>
          <p:spPr>
            <a:xfrm flipH="1">
              <a:off x="69" y="3957600"/>
              <a:ext cx="2617881" cy="1185868"/>
            </a:xfrm>
            <a:custGeom>
              <a:avLst/>
              <a:gdLst/>
              <a:ahLst/>
              <a:cxnLst/>
              <a:rect l="l" t="t" r="r" b="b"/>
              <a:pathLst>
                <a:path w="121564" h="55067" extrusionOk="0">
                  <a:moveTo>
                    <a:pt x="53638" y="33076"/>
                  </a:moveTo>
                  <a:cubicBezTo>
                    <a:pt x="79082" y="36052"/>
                    <a:pt x="76618" y="0"/>
                    <a:pt x="121564" y="21289"/>
                  </a:cubicBezTo>
                  <a:lnTo>
                    <a:pt x="121564" y="54864"/>
                  </a:lnTo>
                  <a:cubicBezTo>
                    <a:pt x="121564" y="54971"/>
                    <a:pt x="121468" y="55067"/>
                    <a:pt x="121349" y="55067"/>
                  </a:cubicBezTo>
                  <a:lnTo>
                    <a:pt x="120" y="55067"/>
                  </a:lnTo>
                  <a:cubicBezTo>
                    <a:pt x="1" y="55067"/>
                    <a:pt x="120" y="54971"/>
                    <a:pt x="120" y="54864"/>
                  </a:cubicBezTo>
                  <a:cubicBezTo>
                    <a:pt x="120" y="54864"/>
                    <a:pt x="120" y="26789"/>
                    <a:pt x="53638" y="330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" name="Google Shape;116;p10"/>
          <p:cNvSpPr txBox="1">
            <a:spLocks noGrp="1"/>
          </p:cNvSpPr>
          <p:nvPr>
            <p:ph type="title"/>
          </p:nvPr>
        </p:nvSpPr>
        <p:spPr>
          <a:xfrm>
            <a:off x="817400" y="508998"/>
            <a:ext cx="3935100" cy="11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500"/>
              <a:buNone/>
              <a:defRPr sz="40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3"/>
          <p:cNvGrpSpPr/>
          <p:nvPr/>
        </p:nvGrpSpPr>
        <p:grpSpPr>
          <a:xfrm>
            <a:off x="-2463701" y="-1363749"/>
            <a:ext cx="11607844" cy="6503848"/>
            <a:chOff x="-2463701" y="-1363749"/>
            <a:chExt cx="11607844" cy="6503848"/>
          </a:xfrm>
        </p:grpSpPr>
        <p:sp>
          <p:nvSpPr>
            <p:cNvPr id="124" name="Google Shape;124;p13"/>
            <p:cNvSpPr/>
            <p:nvPr/>
          </p:nvSpPr>
          <p:spPr>
            <a:xfrm>
              <a:off x="1517825" y="1853149"/>
              <a:ext cx="7626318" cy="3286949"/>
            </a:xfrm>
            <a:custGeom>
              <a:avLst/>
              <a:gdLst/>
              <a:ahLst/>
              <a:cxnLst/>
              <a:rect l="l" t="t" r="r" b="b"/>
              <a:pathLst>
                <a:path w="121564" h="55067" extrusionOk="0">
                  <a:moveTo>
                    <a:pt x="53638" y="33076"/>
                  </a:moveTo>
                  <a:cubicBezTo>
                    <a:pt x="79082" y="36052"/>
                    <a:pt x="76618" y="0"/>
                    <a:pt x="121564" y="21289"/>
                  </a:cubicBezTo>
                  <a:lnTo>
                    <a:pt x="121564" y="54864"/>
                  </a:lnTo>
                  <a:cubicBezTo>
                    <a:pt x="121564" y="54971"/>
                    <a:pt x="121468" y="55067"/>
                    <a:pt x="121349" y="55067"/>
                  </a:cubicBezTo>
                  <a:lnTo>
                    <a:pt x="120" y="55067"/>
                  </a:lnTo>
                  <a:cubicBezTo>
                    <a:pt x="1" y="55067"/>
                    <a:pt x="120" y="54971"/>
                    <a:pt x="120" y="54864"/>
                  </a:cubicBezTo>
                  <a:cubicBezTo>
                    <a:pt x="120" y="54864"/>
                    <a:pt x="120" y="26789"/>
                    <a:pt x="53638" y="3307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-2463701" y="-1363749"/>
              <a:ext cx="3270161" cy="2254882"/>
            </a:xfrm>
            <a:custGeom>
              <a:avLst/>
              <a:gdLst/>
              <a:ahLst/>
              <a:cxnLst/>
              <a:rect l="l" t="t" r="r" b="b"/>
              <a:pathLst>
                <a:path w="19289" h="13300" extrusionOk="0">
                  <a:moveTo>
                    <a:pt x="8878" y="1"/>
                  </a:moveTo>
                  <a:cubicBezTo>
                    <a:pt x="8356" y="1"/>
                    <a:pt x="7835" y="75"/>
                    <a:pt x="7335" y="231"/>
                  </a:cubicBezTo>
                  <a:cubicBezTo>
                    <a:pt x="5739" y="720"/>
                    <a:pt x="4406" y="2113"/>
                    <a:pt x="4168" y="3768"/>
                  </a:cubicBezTo>
                  <a:cubicBezTo>
                    <a:pt x="4055" y="3755"/>
                    <a:pt x="3942" y="3749"/>
                    <a:pt x="3828" y="3749"/>
                  </a:cubicBezTo>
                  <a:cubicBezTo>
                    <a:pt x="2402" y="3749"/>
                    <a:pt x="930" y="4697"/>
                    <a:pt x="488" y="6054"/>
                  </a:cubicBezTo>
                  <a:cubicBezTo>
                    <a:pt x="0" y="7518"/>
                    <a:pt x="715" y="9280"/>
                    <a:pt x="2084" y="9983"/>
                  </a:cubicBezTo>
                  <a:cubicBezTo>
                    <a:pt x="2819" y="10350"/>
                    <a:pt x="3658" y="10429"/>
                    <a:pt x="4491" y="10429"/>
                  </a:cubicBezTo>
                  <a:cubicBezTo>
                    <a:pt x="4629" y="10429"/>
                    <a:pt x="4768" y="10427"/>
                    <a:pt x="4906" y="10423"/>
                  </a:cubicBezTo>
                  <a:cubicBezTo>
                    <a:pt x="5370" y="11673"/>
                    <a:pt x="6632" y="12483"/>
                    <a:pt x="7882" y="12923"/>
                  </a:cubicBezTo>
                  <a:cubicBezTo>
                    <a:pt x="8263" y="13054"/>
                    <a:pt x="8656" y="13162"/>
                    <a:pt x="9061" y="13245"/>
                  </a:cubicBezTo>
                  <a:cubicBezTo>
                    <a:pt x="9310" y="13281"/>
                    <a:pt x="9559" y="13299"/>
                    <a:pt x="9806" y="13299"/>
                  </a:cubicBezTo>
                  <a:cubicBezTo>
                    <a:pt x="11495" y="13299"/>
                    <a:pt x="13096" y="12465"/>
                    <a:pt x="14062" y="11042"/>
                  </a:cubicBezTo>
                  <a:cubicBezTo>
                    <a:pt x="14561" y="11269"/>
                    <a:pt x="15095" y="11382"/>
                    <a:pt x="15629" y="11382"/>
                  </a:cubicBezTo>
                  <a:cubicBezTo>
                    <a:pt x="16217" y="11382"/>
                    <a:pt x="16805" y="11245"/>
                    <a:pt x="17348" y="10971"/>
                  </a:cubicBezTo>
                  <a:cubicBezTo>
                    <a:pt x="18372" y="10435"/>
                    <a:pt x="19062" y="9423"/>
                    <a:pt x="19193" y="8268"/>
                  </a:cubicBezTo>
                  <a:cubicBezTo>
                    <a:pt x="19288" y="7137"/>
                    <a:pt x="18729" y="5911"/>
                    <a:pt x="17776" y="5280"/>
                  </a:cubicBezTo>
                  <a:cubicBezTo>
                    <a:pt x="18312" y="4530"/>
                    <a:pt x="18372" y="3541"/>
                    <a:pt x="17931" y="2732"/>
                  </a:cubicBezTo>
                  <a:cubicBezTo>
                    <a:pt x="17467" y="1946"/>
                    <a:pt x="16645" y="1434"/>
                    <a:pt x="15728" y="1363"/>
                  </a:cubicBezTo>
                  <a:cubicBezTo>
                    <a:pt x="15673" y="1359"/>
                    <a:pt x="15617" y="1357"/>
                    <a:pt x="15561" y="1357"/>
                  </a:cubicBezTo>
                  <a:cubicBezTo>
                    <a:pt x="14720" y="1357"/>
                    <a:pt x="13854" y="1770"/>
                    <a:pt x="13240" y="2351"/>
                  </a:cubicBezTo>
                  <a:cubicBezTo>
                    <a:pt x="13169" y="1744"/>
                    <a:pt x="12657" y="1291"/>
                    <a:pt x="12145" y="958"/>
                  </a:cubicBezTo>
                  <a:cubicBezTo>
                    <a:pt x="11172" y="353"/>
                    <a:pt x="10021" y="1"/>
                    <a:pt x="88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" name="Google Shape;126;p13"/>
            <p:cNvGrpSpPr/>
            <p:nvPr/>
          </p:nvGrpSpPr>
          <p:grpSpPr>
            <a:xfrm flipH="1">
              <a:off x="6332858" y="455715"/>
              <a:ext cx="2097734" cy="1066787"/>
              <a:chOff x="6186650" y="997000"/>
              <a:chExt cx="1616875" cy="822250"/>
            </a:xfrm>
          </p:grpSpPr>
          <p:sp>
            <p:nvSpPr>
              <p:cNvPr id="127" name="Google Shape;127;p13"/>
              <p:cNvSpPr/>
              <p:nvPr/>
            </p:nvSpPr>
            <p:spPr>
              <a:xfrm>
                <a:off x="7271300" y="1156000"/>
                <a:ext cx="265525" cy="84675"/>
              </a:xfrm>
              <a:custGeom>
                <a:avLst/>
                <a:gdLst/>
                <a:ahLst/>
                <a:cxnLst/>
                <a:rect l="l" t="t" r="r" b="b"/>
                <a:pathLst>
                  <a:path w="10621" h="3387" extrusionOk="0">
                    <a:moveTo>
                      <a:pt x="9008" y="1"/>
                    </a:moveTo>
                    <a:cubicBezTo>
                      <a:pt x="8495" y="1"/>
                      <a:pt x="7988" y="143"/>
                      <a:pt x="7549" y="411"/>
                    </a:cubicBezTo>
                    <a:cubicBezTo>
                      <a:pt x="7061" y="721"/>
                      <a:pt x="6656" y="1125"/>
                      <a:pt x="6359" y="1614"/>
                    </a:cubicBezTo>
                    <a:cubicBezTo>
                      <a:pt x="6125" y="1988"/>
                      <a:pt x="5920" y="2376"/>
                      <a:pt x="5757" y="2785"/>
                    </a:cubicBezTo>
                    <a:lnTo>
                      <a:pt x="5757" y="2785"/>
                    </a:lnTo>
                    <a:cubicBezTo>
                      <a:pt x="5115" y="1997"/>
                      <a:pt x="4239" y="1428"/>
                      <a:pt x="3239" y="1173"/>
                    </a:cubicBezTo>
                    <a:cubicBezTo>
                      <a:pt x="2837" y="1066"/>
                      <a:pt x="2415" y="1012"/>
                      <a:pt x="1998" y="1012"/>
                    </a:cubicBezTo>
                    <a:cubicBezTo>
                      <a:pt x="1859" y="1012"/>
                      <a:pt x="1721" y="1018"/>
                      <a:pt x="1584" y="1030"/>
                    </a:cubicBezTo>
                    <a:cubicBezTo>
                      <a:pt x="1025" y="1078"/>
                      <a:pt x="489" y="1233"/>
                      <a:pt x="1" y="1494"/>
                    </a:cubicBezTo>
                    <a:cubicBezTo>
                      <a:pt x="524" y="1304"/>
                      <a:pt x="1075" y="1208"/>
                      <a:pt x="1627" y="1208"/>
                    </a:cubicBezTo>
                    <a:cubicBezTo>
                      <a:pt x="2144" y="1208"/>
                      <a:pt x="2661" y="1292"/>
                      <a:pt x="3156" y="1459"/>
                    </a:cubicBezTo>
                    <a:cubicBezTo>
                      <a:pt x="4180" y="1768"/>
                      <a:pt x="5061" y="2411"/>
                      <a:pt x="5656" y="3292"/>
                    </a:cubicBezTo>
                    <a:cubicBezTo>
                      <a:pt x="5680" y="3328"/>
                      <a:pt x="5716" y="3352"/>
                      <a:pt x="5751" y="3376"/>
                    </a:cubicBezTo>
                    <a:cubicBezTo>
                      <a:pt x="5773" y="3383"/>
                      <a:pt x="5794" y="3386"/>
                      <a:pt x="5815" y="3386"/>
                    </a:cubicBezTo>
                    <a:cubicBezTo>
                      <a:pt x="5899" y="3386"/>
                      <a:pt x="5973" y="3333"/>
                      <a:pt x="6001" y="3257"/>
                    </a:cubicBezTo>
                    <a:cubicBezTo>
                      <a:pt x="6359" y="2256"/>
                      <a:pt x="6859" y="1268"/>
                      <a:pt x="7716" y="661"/>
                    </a:cubicBezTo>
                    <a:cubicBezTo>
                      <a:pt x="8145" y="363"/>
                      <a:pt x="8645" y="197"/>
                      <a:pt x="9168" y="197"/>
                    </a:cubicBezTo>
                    <a:cubicBezTo>
                      <a:pt x="9197" y="195"/>
                      <a:pt x="9226" y="195"/>
                      <a:pt x="9255" y="195"/>
                    </a:cubicBezTo>
                    <a:cubicBezTo>
                      <a:pt x="9771" y="195"/>
                      <a:pt x="10260" y="395"/>
                      <a:pt x="10621" y="756"/>
                    </a:cubicBezTo>
                    <a:cubicBezTo>
                      <a:pt x="10300" y="292"/>
                      <a:pt x="9740" y="54"/>
                      <a:pt x="9180" y="6"/>
                    </a:cubicBezTo>
                    <a:cubicBezTo>
                      <a:pt x="9123" y="3"/>
                      <a:pt x="9065" y="1"/>
                      <a:pt x="90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3"/>
              <p:cNvSpPr/>
              <p:nvPr/>
            </p:nvSpPr>
            <p:spPr>
              <a:xfrm>
                <a:off x="7543950" y="997000"/>
                <a:ext cx="259575" cy="86450"/>
              </a:xfrm>
              <a:custGeom>
                <a:avLst/>
                <a:gdLst/>
                <a:ahLst/>
                <a:cxnLst/>
                <a:rect l="l" t="t" r="r" b="b"/>
                <a:pathLst>
                  <a:path w="10383" h="3458" extrusionOk="0">
                    <a:moveTo>
                      <a:pt x="9868" y="0"/>
                    </a:moveTo>
                    <a:cubicBezTo>
                      <a:pt x="9549" y="0"/>
                      <a:pt x="9232" y="51"/>
                      <a:pt x="8930" y="151"/>
                    </a:cubicBezTo>
                    <a:cubicBezTo>
                      <a:pt x="8466" y="318"/>
                      <a:pt x="8026" y="568"/>
                      <a:pt x="7645" y="889"/>
                    </a:cubicBezTo>
                    <a:cubicBezTo>
                      <a:pt x="6946" y="1459"/>
                      <a:pt x="6432" y="2193"/>
                      <a:pt x="5954" y="2925"/>
                    </a:cubicBezTo>
                    <a:lnTo>
                      <a:pt x="5954" y="2925"/>
                    </a:lnTo>
                    <a:cubicBezTo>
                      <a:pt x="5302" y="2040"/>
                      <a:pt x="4436" y="1353"/>
                      <a:pt x="3418" y="937"/>
                    </a:cubicBezTo>
                    <a:cubicBezTo>
                      <a:pt x="2882" y="711"/>
                      <a:pt x="2311" y="556"/>
                      <a:pt x="1727" y="485"/>
                    </a:cubicBezTo>
                    <a:cubicBezTo>
                      <a:pt x="1528" y="464"/>
                      <a:pt x="1326" y="453"/>
                      <a:pt x="1124" y="453"/>
                    </a:cubicBezTo>
                    <a:cubicBezTo>
                      <a:pt x="745" y="453"/>
                      <a:pt x="365" y="490"/>
                      <a:pt x="1" y="568"/>
                    </a:cubicBezTo>
                    <a:cubicBezTo>
                      <a:pt x="137" y="559"/>
                      <a:pt x="274" y="555"/>
                      <a:pt x="410" y="555"/>
                    </a:cubicBezTo>
                    <a:cubicBezTo>
                      <a:pt x="1406" y="555"/>
                      <a:pt x="2398" y="783"/>
                      <a:pt x="3299" y="1223"/>
                    </a:cubicBezTo>
                    <a:cubicBezTo>
                      <a:pt x="4311" y="1699"/>
                      <a:pt x="5168" y="2449"/>
                      <a:pt x="5799" y="3378"/>
                    </a:cubicBezTo>
                    <a:cubicBezTo>
                      <a:pt x="5811" y="3390"/>
                      <a:pt x="5835" y="3413"/>
                      <a:pt x="5859" y="3425"/>
                    </a:cubicBezTo>
                    <a:cubicBezTo>
                      <a:pt x="5889" y="3447"/>
                      <a:pt x="5925" y="3458"/>
                      <a:pt x="5960" y="3458"/>
                    </a:cubicBezTo>
                    <a:cubicBezTo>
                      <a:pt x="6021" y="3458"/>
                      <a:pt x="6083" y="3426"/>
                      <a:pt x="6121" y="3366"/>
                    </a:cubicBezTo>
                    <a:cubicBezTo>
                      <a:pt x="6633" y="2556"/>
                      <a:pt x="7145" y="1747"/>
                      <a:pt x="7823" y="1092"/>
                    </a:cubicBezTo>
                    <a:cubicBezTo>
                      <a:pt x="8168" y="770"/>
                      <a:pt x="8561" y="508"/>
                      <a:pt x="8990" y="318"/>
                    </a:cubicBezTo>
                    <a:cubicBezTo>
                      <a:pt x="9386" y="136"/>
                      <a:pt x="9811" y="40"/>
                      <a:pt x="10239" y="40"/>
                    </a:cubicBezTo>
                    <a:cubicBezTo>
                      <a:pt x="10287" y="40"/>
                      <a:pt x="10335" y="42"/>
                      <a:pt x="10383" y="44"/>
                    </a:cubicBezTo>
                    <a:cubicBezTo>
                      <a:pt x="10212" y="15"/>
                      <a:pt x="10040" y="0"/>
                      <a:pt x="98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3"/>
              <p:cNvSpPr/>
              <p:nvPr/>
            </p:nvSpPr>
            <p:spPr>
              <a:xfrm>
                <a:off x="6186650" y="1653225"/>
                <a:ext cx="349475" cy="166025"/>
              </a:xfrm>
              <a:custGeom>
                <a:avLst/>
                <a:gdLst/>
                <a:ahLst/>
                <a:cxnLst/>
                <a:rect l="l" t="t" r="r" b="b"/>
                <a:pathLst>
                  <a:path w="13979" h="6641" extrusionOk="0">
                    <a:moveTo>
                      <a:pt x="13978" y="1"/>
                    </a:moveTo>
                    <a:lnTo>
                      <a:pt x="13978" y="1"/>
                    </a:lnTo>
                    <a:cubicBezTo>
                      <a:pt x="13264" y="96"/>
                      <a:pt x="12597" y="370"/>
                      <a:pt x="12037" y="810"/>
                    </a:cubicBezTo>
                    <a:cubicBezTo>
                      <a:pt x="11466" y="1239"/>
                      <a:pt x="10990" y="1775"/>
                      <a:pt x="10609" y="2382"/>
                    </a:cubicBezTo>
                    <a:cubicBezTo>
                      <a:pt x="9916" y="3486"/>
                      <a:pt x="9538" y="4738"/>
                      <a:pt x="9215" y="5959"/>
                    </a:cubicBezTo>
                    <a:lnTo>
                      <a:pt x="9215" y="5959"/>
                    </a:lnTo>
                    <a:cubicBezTo>
                      <a:pt x="7933" y="5038"/>
                      <a:pt x="6420" y="4478"/>
                      <a:pt x="4846" y="4346"/>
                    </a:cubicBezTo>
                    <a:cubicBezTo>
                      <a:pt x="4610" y="4326"/>
                      <a:pt x="4373" y="4317"/>
                      <a:pt x="4137" y="4317"/>
                    </a:cubicBezTo>
                    <a:cubicBezTo>
                      <a:pt x="3529" y="4317"/>
                      <a:pt x="2926" y="4381"/>
                      <a:pt x="2334" y="4501"/>
                    </a:cubicBezTo>
                    <a:cubicBezTo>
                      <a:pt x="1512" y="4668"/>
                      <a:pt x="727" y="4965"/>
                      <a:pt x="0" y="5382"/>
                    </a:cubicBezTo>
                    <a:cubicBezTo>
                      <a:pt x="762" y="5061"/>
                      <a:pt x="1560" y="4858"/>
                      <a:pt x="2382" y="4751"/>
                    </a:cubicBezTo>
                    <a:cubicBezTo>
                      <a:pt x="2769" y="4705"/>
                      <a:pt x="3161" y="4681"/>
                      <a:pt x="3554" y="4681"/>
                    </a:cubicBezTo>
                    <a:cubicBezTo>
                      <a:pt x="3971" y="4681"/>
                      <a:pt x="4388" y="4708"/>
                      <a:pt x="4798" y="4763"/>
                    </a:cubicBezTo>
                    <a:cubicBezTo>
                      <a:pt x="6406" y="4965"/>
                      <a:pt x="7930" y="5597"/>
                      <a:pt x="9204" y="6585"/>
                    </a:cubicBezTo>
                    <a:cubicBezTo>
                      <a:pt x="9240" y="6609"/>
                      <a:pt x="9275" y="6620"/>
                      <a:pt x="9299" y="6632"/>
                    </a:cubicBezTo>
                    <a:cubicBezTo>
                      <a:pt x="9321" y="6638"/>
                      <a:pt x="9343" y="6641"/>
                      <a:pt x="9365" y="6641"/>
                    </a:cubicBezTo>
                    <a:cubicBezTo>
                      <a:pt x="9480" y="6641"/>
                      <a:pt x="9578" y="6562"/>
                      <a:pt x="9609" y="6442"/>
                    </a:cubicBezTo>
                    <a:cubicBezTo>
                      <a:pt x="9954" y="5108"/>
                      <a:pt x="10275" y="3763"/>
                      <a:pt x="10942" y="2572"/>
                    </a:cubicBezTo>
                    <a:cubicBezTo>
                      <a:pt x="11264" y="1989"/>
                      <a:pt x="11692" y="1441"/>
                      <a:pt x="12192" y="989"/>
                    </a:cubicBezTo>
                    <a:cubicBezTo>
                      <a:pt x="12692" y="524"/>
                      <a:pt x="13311" y="179"/>
                      <a:pt x="139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3"/>
              <p:cNvSpPr/>
              <p:nvPr/>
            </p:nvSpPr>
            <p:spPr>
              <a:xfrm>
                <a:off x="6774675" y="1212300"/>
                <a:ext cx="18427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7371" h="2469" extrusionOk="0">
                    <a:moveTo>
                      <a:pt x="745" y="1"/>
                    </a:moveTo>
                    <a:cubicBezTo>
                      <a:pt x="497" y="1"/>
                      <a:pt x="247" y="30"/>
                      <a:pt x="1" y="90"/>
                    </a:cubicBezTo>
                    <a:cubicBezTo>
                      <a:pt x="58" y="87"/>
                      <a:pt x="116" y="86"/>
                      <a:pt x="173" y="86"/>
                    </a:cubicBezTo>
                    <a:cubicBezTo>
                      <a:pt x="875" y="86"/>
                      <a:pt x="1561" y="288"/>
                      <a:pt x="2156" y="673"/>
                    </a:cubicBezTo>
                    <a:cubicBezTo>
                      <a:pt x="2775" y="1054"/>
                      <a:pt x="3239" y="1649"/>
                      <a:pt x="3489" y="2340"/>
                    </a:cubicBezTo>
                    <a:cubicBezTo>
                      <a:pt x="3501" y="2376"/>
                      <a:pt x="3525" y="2411"/>
                      <a:pt x="3561" y="2435"/>
                    </a:cubicBezTo>
                    <a:cubicBezTo>
                      <a:pt x="3597" y="2458"/>
                      <a:pt x="3636" y="2468"/>
                      <a:pt x="3674" y="2468"/>
                    </a:cubicBezTo>
                    <a:cubicBezTo>
                      <a:pt x="3738" y="2468"/>
                      <a:pt x="3798" y="2439"/>
                      <a:pt x="3835" y="2388"/>
                    </a:cubicBezTo>
                    <a:cubicBezTo>
                      <a:pt x="4251" y="1768"/>
                      <a:pt x="4752" y="1197"/>
                      <a:pt x="5430" y="935"/>
                    </a:cubicBezTo>
                    <a:cubicBezTo>
                      <a:pt x="5634" y="855"/>
                      <a:pt x="5851" y="815"/>
                      <a:pt x="6068" y="815"/>
                    </a:cubicBezTo>
                    <a:cubicBezTo>
                      <a:pt x="6206" y="815"/>
                      <a:pt x="6344" y="831"/>
                      <a:pt x="6478" y="864"/>
                    </a:cubicBezTo>
                    <a:cubicBezTo>
                      <a:pt x="6847" y="923"/>
                      <a:pt x="7169" y="1149"/>
                      <a:pt x="7371" y="1471"/>
                    </a:cubicBezTo>
                    <a:cubicBezTo>
                      <a:pt x="7216" y="1090"/>
                      <a:pt x="6907" y="804"/>
                      <a:pt x="6526" y="673"/>
                    </a:cubicBezTo>
                    <a:cubicBezTo>
                      <a:pt x="6315" y="603"/>
                      <a:pt x="6098" y="567"/>
                      <a:pt x="5881" y="567"/>
                    </a:cubicBezTo>
                    <a:cubicBezTo>
                      <a:pt x="5693" y="567"/>
                      <a:pt x="5505" y="594"/>
                      <a:pt x="5323" y="649"/>
                    </a:cubicBezTo>
                    <a:cubicBezTo>
                      <a:pt x="4930" y="768"/>
                      <a:pt x="4573" y="983"/>
                      <a:pt x="4275" y="1256"/>
                    </a:cubicBezTo>
                    <a:cubicBezTo>
                      <a:pt x="4073" y="1451"/>
                      <a:pt x="3882" y="1663"/>
                      <a:pt x="3712" y="1884"/>
                    </a:cubicBezTo>
                    <a:lnTo>
                      <a:pt x="3712" y="1884"/>
                    </a:lnTo>
                    <a:cubicBezTo>
                      <a:pt x="3412" y="1256"/>
                      <a:pt x="2921" y="737"/>
                      <a:pt x="2299" y="411"/>
                    </a:cubicBezTo>
                    <a:cubicBezTo>
                      <a:pt x="1825" y="141"/>
                      <a:pt x="1289" y="1"/>
                      <a:pt x="7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1" name="Google Shape;131;p13"/>
          <p:cNvSpPr txBox="1">
            <a:spLocks noGrp="1"/>
          </p:cNvSpPr>
          <p:nvPr>
            <p:ph type="title"/>
          </p:nvPr>
        </p:nvSpPr>
        <p:spPr>
          <a:xfrm>
            <a:off x="621590" y="410809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2" hasCustomPrompt="1"/>
          </p:nvPr>
        </p:nvSpPr>
        <p:spPr>
          <a:xfrm>
            <a:off x="1040625" y="1561732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 b="0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3"/>
          </p:nvPr>
        </p:nvSpPr>
        <p:spPr>
          <a:xfrm>
            <a:off x="1867800" y="1561725"/>
            <a:ext cx="25899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4"/>
          </p:nvPr>
        </p:nvSpPr>
        <p:spPr>
          <a:xfrm>
            <a:off x="1867800" y="1996835"/>
            <a:ext cx="25899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title" idx="5" hasCustomPrompt="1"/>
          </p:nvPr>
        </p:nvSpPr>
        <p:spPr>
          <a:xfrm>
            <a:off x="4686300" y="1561732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 b="0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6"/>
          </p:nvPr>
        </p:nvSpPr>
        <p:spPr>
          <a:xfrm>
            <a:off x="5513475" y="1561725"/>
            <a:ext cx="25899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title" idx="7"/>
          </p:nvPr>
        </p:nvSpPr>
        <p:spPr>
          <a:xfrm>
            <a:off x="5513475" y="1996835"/>
            <a:ext cx="25899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title" idx="8" hasCustomPrompt="1"/>
          </p:nvPr>
        </p:nvSpPr>
        <p:spPr>
          <a:xfrm>
            <a:off x="1040625" y="3075232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 b="0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 idx="9"/>
          </p:nvPr>
        </p:nvSpPr>
        <p:spPr>
          <a:xfrm>
            <a:off x="1867800" y="3075225"/>
            <a:ext cx="25899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title" idx="13"/>
          </p:nvPr>
        </p:nvSpPr>
        <p:spPr>
          <a:xfrm>
            <a:off x="1867800" y="3510335"/>
            <a:ext cx="25899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 idx="14" hasCustomPrompt="1"/>
          </p:nvPr>
        </p:nvSpPr>
        <p:spPr>
          <a:xfrm>
            <a:off x="4686300" y="3075232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 b="0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2" name="Google Shape;142;p13"/>
          <p:cNvSpPr txBox="1">
            <a:spLocks noGrp="1"/>
          </p:cNvSpPr>
          <p:nvPr>
            <p:ph type="title" idx="15"/>
          </p:nvPr>
        </p:nvSpPr>
        <p:spPr>
          <a:xfrm>
            <a:off x="5513475" y="3075225"/>
            <a:ext cx="25899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title" idx="16"/>
          </p:nvPr>
        </p:nvSpPr>
        <p:spPr>
          <a:xfrm>
            <a:off x="5513475" y="3510335"/>
            <a:ext cx="25899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14"/>
          <p:cNvGrpSpPr/>
          <p:nvPr/>
        </p:nvGrpSpPr>
        <p:grpSpPr>
          <a:xfrm>
            <a:off x="-1068591" y="286386"/>
            <a:ext cx="7405716" cy="4850098"/>
            <a:chOff x="-1068591" y="286386"/>
            <a:chExt cx="7405716" cy="4850098"/>
          </a:xfrm>
        </p:grpSpPr>
        <p:sp>
          <p:nvSpPr>
            <p:cNvPr id="146" name="Google Shape;146;p14"/>
            <p:cNvSpPr/>
            <p:nvPr/>
          </p:nvSpPr>
          <p:spPr>
            <a:xfrm>
              <a:off x="0" y="2996150"/>
              <a:ext cx="6337125" cy="2140333"/>
            </a:xfrm>
            <a:custGeom>
              <a:avLst/>
              <a:gdLst/>
              <a:ahLst/>
              <a:cxnLst/>
              <a:rect l="l" t="t" r="r" b="b"/>
              <a:pathLst>
                <a:path w="102717" h="45697" extrusionOk="0">
                  <a:moveTo>
                    <a:pt x="67914" y="23694"/>
                  </a:moveTo>
                  <a:cubicBezTo>
                    <a:pt x="42982" y="17836"/>
                    <a:pt x="43268" y="1"/>
                    <a:pt x="1" y="1"/>
                  </a:cubicBezTo>
                  <a:lnTo>
                    <a:pt x="1" y="45483"/>
                  </a:lnTo>
                  <a:cubicBezTo>
                    <a:pt x="1" y="45602"/>
                    <a:pt x="84" y="45697"/>
                    <a:pt x="203" y="45697"/>
                  </a:cubicBezTo>
                  <a:lnTo>
                    <a:pt x="102514" y="45697"/>
                  </a:lnTo>
                  <a:cubicBezTo>
                    <a:pt x="102621" y="45697"/>
                    <a:pt x="102716" y="45602"/>
                    <a:pt x="102716" y="45483"/>
                  </a:cubicBezTo>
                  <a:cubicBezTo>
                    <a:pt x="102716" y="45483"/>
                    <a:pt x="86452" y="28052"/>
                    <a:pt x="67914" y="2369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" name="Google Shape;147;p14"/>
            <p:cNvGrpSpPr/>
            <p:nvPr/>
          </p:nvGrpSpPr>
          <p:grpSpPr>
            <a:xfrm>
              <a:off x="1736600" y="1023311"/>
              <a:ext cx="1143519" cy="799674"/>
              <a:chOff x="1330800" y="1140849"/>
              <a:chExt cx="1143519" cy="799674"/>
            </a:xfrm>
          </p:grpSpPr>
          <p:sp>
            <p:nvSpPr>
              <p:cNvPr id="148" name="Google Shape;148;p14"/>
              <p:cNvSpPr/>
              <p:nvPr/>
            </p:nvSpPr>
            <p:spPr>
              <a:xfrm>
                <a:off x="2186368" y="1312440"/>
                <a:ext cx="287951" cy="93651"/>
              </a:xfrm>
              <a:custGeom>
                <a:avLst/>
                <a:gdLst/>
                <a:ahLst/>
                <a:cxnLst/>
                <a:rect l="l" t="t" r="r" b="b"/>
                <a:pathLst>
                  <a:path w="10371" h="3373" extrusionOk="0">
                    <a:moveTo>
                      <a:pt x="954" y="0"/>
                    </a:moveTo>
                    <a:cubicBezTo>
                      <a:pt x="634" y="0"/>
                      <a:pt x="313" y="36"/>
                      <a:pt x="0" y="113"/>
                    </a:cubicBezTo>
                    <a:cubicBezTo>
                      <a:pt x="143" y="100"/>
                      <a:pt x="285" y="94"/>
                      <a:pt x="427" y="94"/>
                    </a:cubicBezTo>
                    <a:cubicBezTo>
                      <a:pt x="1345" y="94"/>
                      <a:pt x="2253" y="358"/>
                      <a:pt x="3036" y="863"/>
                    </a:cubicBezTo>
                    <a:cubicBezTo>
                      <a:pt x="3929" y="1411"/>
                      <a:pt x="4620" y="2244"/>
                      <a:pt x="4977" y="3244"/>
                    </a:cubicBezTo>
                    <a:cubicBezTo>
                      <a:pt x="4989" y="3280"/>
                      <a:pt x="5013" y="3316"/>
                      <a:pt x="5049" y="3339"/>
                    </a:cubicBezTo>
                    <a:cubicBezTo>
                      <a:pt x="5080" y="3362"/>
                      <a:pt x="5117" y="3372"/>
                      <a:pt x="5153" y="3372"/>
                    </a:cubicBezTo>
                    <a:cubicBezTo>
                      <a:pt x="5213" y="3372"/>
                      <a:pt x="5273" y="3344"/>
                      <a:pt x="5310" y="3292"/>
                    </a:cubicBezTo>
                    <a:cubicBezTo>
                      <a:pt x="5906" y="2423"/>
                      <a:pt x="6632" y="1601"/>
                      <a:pt x="7596" y="1232"/>
                    </a:cubicBezTo>
                    <a:cubicBezTo>
                      <a:pt x="7881" y="1121"/>
                      <a:pt x="8182" y="1066"/>
                      <a:pt x="8483" y="1066"/>
                    </a:cubicBezTo>
                    <a:cubicBezTo>
                      <a:pt x="8698" y="1066"/>
                      <a:pt x="8912" y="1094"/>
                      <a:pt x="9120" y="1149"/>
                    </a:cubicBezTo>
                    <a:cubicBezTo>
                      <a:pt x="9644" y="1256"/>
                      <a:pt x="10097" y="1577"/>
                      <a:pt x="10371" y="2042"/>
                    </a:cubicBezTo>
                    <a:cubicBezTo>
                      <a:pt x="10180" y="1530"/>
                      <a:pt x="9692" y="1149"/>
                      <a:pt x="9168" y="970"/>
                    </a:cubicBezTo>
                    <a:cubicBezTo>
                      <a:pt x="8886" y="876"/>
                      <a:pt x="8591" y="828"/>
                      <a:pt x="8295" y="828"/>
                    </a:cubicBezTo>
                    <a:cubicBezTo>
                      <a:pt x="8029" y="828"/>
                      <a:pt x="7761" y="867"/>
                      <a:pt x="7501" y="946"/>
                    </a:cubicBezTo>
                    <a:cubicBezTo>
                      <a:pt x="6965" y="1125"/>
                      <a:pt x="6477" y="1423"/>
                      <a:pt x="6061" y="1804"/>
                    </a:cubicBezTo>
                    <a:cubicBezTo>
                      <a:pt x="5750" y="2104"/>
                      <a:pt x="5462" y="2435"/>
                      <a:pt x="5203" y="2783"/>
                    </a:cubicBezTo>
                    <a:lnTo>
                      <a:pt x="5203" y="2783"/>
                    </a:lnTo>
                    <a:cubicBezTo>
                      <a:pt x="4791" y="1859"/>
                      <a:pt x="4087" y="1093"/>
                      <a:pt x="3191" y="613"/>
                    </a:cubicBezTo>
                    <a:cubicBezTo>
                      <a:pt x="2715" y="339"/>
                      <a:pt x="2179" y="149"/>
                      <a:pt x="1631" y="53"/>
                    </a:cubicBezTo>
                    <a:cubicBezTo>
                      <a:pt x="1409" y="19"/>
                      <a:pt x="1182" y="0"/>
                      <a:pt x="9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4"/>
              <p:cNvSpPr/>
              <p:nvPr/>
            </p:nvSpPr>
            <p:spPr>
              <a:xfrm>
                <a:off x="2053454" y="1140849"/>
                <a:ext cx="204656" cy="68552"/>
              </a:xfrm>
              <a:custGeom>
                <a:avLst/>
                <a:gdLst/>
                <a:ahLst/>
                <a:cxnLst/>
                <a:rect l="l" t="t" r="r" b="b"/>
                <a:pathLst>
                  <a:path w="7371" h="2469" extrusionOk="0">
                    <a:moveTo>
                      <a:pt x="745" y="1"/>
                    </a:moveTo>
                    <a:cubicBezTo>
                      <a:pt x="497" y="1"/>
                      <a:pt x="247" y="30"/>
                      <a:pt x="1" y="90"/>
                    </a:cubicBezTo>
                    <a:cubicBezTo>
                      <a:pt x="58" y="87"/>
                      <a:pt x="116" y="86"/>
                      <a:pt x="173" y="86"/>
                    </a:cubicBezTo>
                    <a:cubicBezTo>
                      <a:pt x="875" y="86"/>
                      <a:pt x="1561" y="288"/>
                      <a:pt x="2156" y="673"/>
                    </a:cubicBezTo>
                    <a:cubicBezTo>
                      <a:pt x="2775" y="1054"/>
                      <a:pt x="3239" y="1649"/>
                      <a:pt x="3489" y="2340"/>
                    </a:cubicBezTo>
                    <a:cubicBezTo>
                      <a:pt x="3501" y="2376"/>
                      <a:pt x="3525" y="2411"/>
                      <a:pt x="3561" y="2435"/>
                    </a:cubicBezTo>
                    <a:cubicBezTo>
                      <a:pt x="3597" y="2458"/>
                      <a:pt x="3636" y="2468"/>
                      <a:pt x="3674" y="2468"/>
                    </a:cubicBezTo>
                    <a:cubicBezTo>
                      <a:pt x="3738" y="2468"/>
                      <a:pt x="3798" y="2439"/>
                      <a:pt x="3835" y="2388"/>
                    </a:cubicBezTo>
                    <a:cubicBezTo>
                      <a:pt x="4251" y="1768"/>
                      <a:pt x="4752" y="1197"/>
                      <a:pt x="5430" y="935"/>
                    </a:cubicBezTo>
                    <a:cubicBezTo>
                      <a:pt x="5634" y="855"/>
                      <a:pt x="5851" y="815"/>
                      <a:pt x="6068" y="815"/>
                    </a:cubicBezTo>
                    <a:cubicBezTo>
                      <a:pt x="6206" y="815"/>
                      <a:pt x="6344" y="831"/>
                      <a:pt x="6478" y="864"/>
                    </a:cubicBezTo>
                    <a:cubicBezTo>
                      <a:pt x="6847" y="923"/>
                      <a:pt x="7169" y="1149"/>
                      <a:pt x="7371" y="1471"/>
                    </a:cubicBezTo>
                    <a:cubicBezTo>
                      <a:pt x="7216" y="1090"/>
                      <a:pt x="6907" y="804"/>
                      <a:pt x="6526" y="673"/>
                    </a:cubicBezTo>
                    <a:cubicBezTo>
                      <a:pt x="6315" y="603"/>
                      <a:pt x="6098" y="567"/>
                      <a:pt x="5881" y="567"/>
                    </a:cubicBezTo>
                    <a:cubicBezTo>
                      <a:pt x="5693" y="567"/>
                      <a:pt x="5505" y="594"/>
                      <a:pt x="5323" y="649"/>
                    </a:cubicBezTo>
                    <a:cubicBezTo>
                      <a:pt x="4930" y="768"/>
                      <a:pt x="4573" y="983"/>
                      <a:pt x="4275" y="1256"/>
                    </a:cubicBezTo>
                    <a:cubicBezTo>
                      <a:pt x="4073" y="1451"/>
                      <a:pt x="3882" y="1663"/>
                      <a:pt x="3712" y="1884"/>
                    </a:cubicBezTo>
                    <a:lnTo>
                      <a:pt x="3712" y="1884"/>
                    </a:lnTo>
                    <a:cubicBezTo>
                      <a:pt x="3412" y="1256"/>
                      <a:pt x="2921" y="737"/>
                      <a:pt x="2299" y="411"/>
                    </a:cubicBezTo>
                    <a:cubicBezTo>
                      <a:pt x="1825" y="141"/>
                      <a:pt x="1289" y="1"/>
                      <a:pt x="7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4"/>
              <p:cNvSpPr/>
              <p:nvPr/>
            </p:nvSpPr>
            <p:spPr>
              <a:xfrm>
                <a:off x="1901410" y="1508632"/>
                <a:ext cx="280010" cy="118445"/>
              </a:xfrm>
              <a:custGeom>
                <a:avLst/>
                <a:gdLst/>
                <a:ahLst/>
                <a:cxnLst/>
                <a:rect l="l" t="t" r="r" b="b"/>
                <a:pathLst>
                  <a:path w="10085" h="4266" extrusionOk="0">
                    <a:moveTo>
                      <a:pt x="0" y="0"/>
                    </a:moveTo>
                    <a:cubicBezTo>
                      <a:pt x="1107" y="214"/>
                      <a:pt x="2143" y="714"/>
                      <a:pt x="3000" y="1465"/>
                    </a:cubicBezTo>
                    <a:cubicBezTo>
                      <a:pt x="3846" y="2167"/>
                      <a:pt x="4489" y="3096"/>
                      <a:pt x="4870" y="4143"/>
                    </a:cubicBezTo>
                    <a:cubicBezTo>
                      <a:pt x="4892" y="4219"/>
                      <a:pt x="4967" y="4266"/>
                      <a:pt x="5047" y="4266"/>
                    </a:cubicBezTo>
                    <a:cubicBezTo>
                      <a:pt x="5093" y="4266"/>
                      <a:pt x="5140" y="4250"/>
                      <a:pt x="5179" y="4215"/>
                    </a:cubicBezTo>
                    <a:cubicBezTo>
                      <a:pt x="5870" y="3560"/>
                      <a:pt x="6560" y="2905"/>
                      <a:pt x="7382" y="2465"/>
                    </a:cubicBezTo>
                    <a:cubicBezTo>
                      <a:pt x="7787" y="2238"/>
                      <a:pt x="8227" y="2084"/>
                      <a:pt x="8692" y="2000"/>
                    </a:cubicBezTo>
                    <a:cubicBezTo>
                      <a:pt x="8857" y="1971"/>
                      <a:pt x="9024" y="1956"/>
                      <a:pt x="9191" y="1956"/>
                    </a:cubicBezTo>
                    <a:cubicBezTo>
                      <a:pt x="9492" y="1956"/>
                      <a:pt x="9793" y="2004"/>
                      <a:pt x="10085" y="2096"/>
                    </a:cubicBezTo>
                    <a:cubicBezTo>
                      <a:pt x="9719" y="1917"/>
                      <a:pt x="9320" y="1822"/>
                      <a:pt x="8915" y="1822"/>
                    </a:cubicBezTo>
                    <a:cubicBezTo>
                      <a:pt x="8833" y="1822"/>
                      <a:pt x="8750" y="1826"/>
                      <a:pt x="8668" y="1834"/>
                    </a:cubicBezTo>
                    <a:cubicBezTo>
                      <a:pt x="8180" y="1869"/>
                      <a:pt x="7703" y="2000"/>
                      <a:pt x="7251" y="2215"/>
                    </a:cubicBezTo>
                    <a:cubicBezTo>
                      <a:pt x="6446" y="2580"/>
                      <a:pt x="5767" y="3157"/>
                      <a:pt x="5126" y="3739"/>
                    </a:cubicBezTo>
                    <a:lnTo>
                      <a:pt x="5126" y="3739"/>
                    </a:lnTo>
                    <a:cubicBezTo>
                      <a:pt x="4728" y="2734"/>
                      <a:pt x="4066" y="1858"/>
                      <a:pt x="3203" y="1203"/>
                    </a:cubicBezTo>
                    <a:cubicBezTo>
                      <a:pt x="2739" y="845"/>
                      <a:pt x="2227" y="560"/>
                      <a:pt x="1679" y="345"/>
                    </a:cubicBezTo>
                    <a:cubicBezTo>
                      <a:pt x="1143" y="143"/>
                      <a:pt x="583" y="2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4"/>
              <p:cNvSpPr/>
              <p:nvPr/>
            </p:nvSpPr>
            <p:spPr>
              <a:xfrm>
                <a:off x="1330800" y="1812248"/>
                <a:ext cx="401676" cy="128274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4620" extrusionOk="0">
                    <a:moveTo>
                      <a:pt x="13626" y="0"/>
                    </a:moveTo>
                    <a:cubicBezTo>
                      <a:pt x="13232" y="0"/>
                      <a:pt x="12837" y="60"/>
                      <a:pt x="12455" y="185"/>
                    </a:cubicBezTo>
                    <a:cubicBezTo>
                      <a:pt x="11788" y="388"/>
                      <a:pt x="11169" y="709"/>
                      <a:pt x="10621" y="1138"/>
                    </a:cubicBezTo>
                    <a:cubicBezTo>
                      <a:pt x="9630" y="1903"/>
                      <a:pt x="8872" y="2903"/>
                      <a:pt x="8172" y="3907"/>
                    </a:cubicBezTo>
                    <a:lnTo>
                      <a:pt x="8172" y="3907"/>
                    </a:lnTo>
                    <a:cubicBezTo>
                      <a:pt x="7315" y="2644"/>
                      <a:pt x="6134" y="1644"/>
                      <a:pt x="4751" y="1007"/>
                    </a:cubicBezTo>
                    <a:cubicBezTo>
                      <a:pt x="4001" y="662"/>
                      <a:pt x="3216" y="424"/>
                      <a:pt x="2418" y="305"/>
                    </a:cubicBezTo>
                    <a:cubicBezTo>
                      <a:pt x="2031" y="248"/>
                      <a:pt x="1645" y="218"/>
                      <a:pt x="1260" y="218"/>
                    </a:cubicBezTo>
                    <a:cubicBezTo>
                      <a:pt x="838" y="218"/>
                      <a:pt x="418" y="254"/>
                      <a:pt x="1" y="328"/>
                    </a:cubicBezTo>
                    <a:cubicBezTo>
                      <a:pt x="121" y="323"/>
                      <a:pt x="242" y="320"/>
                      <a:pt x="362" y="320"/>
                    </a:cubicBezTo>
                    <a:cubicBezTo>
                      <a:pt x="1036" y="320"/>
                      <a:pt x="1701" y="405"/>
                      <a:pt x="2358" y="566"/>
                    </a:cubicBezTo>
                    <a:cubicBezTo>
                      <a:pt x="3132" y="745"/>
                      <a:pt x="3870" y="1019"/>
                      <a:pt x="4561" y="1388"/>
                    </a:cubicBezTo>
                    <a:cubicBezTo>
                      <a:pt x="5942" y="2102"/>
                      <a:pt x="7121" y="3174"/>
                      <a:pt x="7954" y="4496"/>
                    </a:cubicBezTo>
                    <a:cubicBezTo>
                      <a:pt x="7966" y="4531"/>
                      <a:pt x="7990" y="4555"/>
                      <a:pt x="8026" y="4579"/>
                    </a:cubicBezTo>
                    <a:cubicBezTo>
                      <a:pt x="8066" y="4606"/>
                      <a:pt x="8114" y="4619"/>
                      <a:pt x="8163" y="4619"/>
                    </a:cubicBezTo>
                    <a:cubicBezTo>
                      <a:pt x="8244" y="4619"/>
                      <a:pt x="8326" y="4582"/>
                      <a:pt x="8371" y="4507"/>
                    </a:cubicBezTo>
                    <a:cubicBezTo>
                      <a:pt x="9133" y="3400"/>
                      <a:pt x="9871" y="2293"/>
                      <a:pt x="10859" y="1436"/>
                    </a:cubicBezTo>
                    <a:cubicBezTo>
                      <a:pt x="11359" y="995"/>
                      <a:pt x="11919" y="650"/>
                      <a:pt x="12526" y="400"/>
                    </a:cubicBezTo>
                    <a:cubicBezTo>
                      <a:pt x="13050" y="188"/>
                      <a:pt x="13607" y="79"/>
                      <a:pt x="14162" y="79"/>
                    </a:cubicBezTo>
                    <a:cubicBezTo>
                      <a:pt x="14264" y="79"/>
                      <a:pt x="14366" y="83"/>
                      <a:pt x="14467" y="90"/>
                    </a:cubicBezTo>
                    <a:cubicBezTo>
                      <a:pt x="14189" y="31"/>
                      <a:pt x="13908" y="0"/>
                      <a:pt x="136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" name="Google Shape;152;p14"/>
            <p:cNvSpPr/>
            <p:nvPr/>
          </p:nvSpPr>
          <p:spPr>
            <a:xfrm>
              <a:off x="-1068591" y="286386"/>
              <a:ext cx="1469321" cy="1013777"/>
            </a:xfrm>
            <a:custGeom>
              <a:avLst/>
              <a:gdLst/>
              <a:ahLst/>
              <a:cxnLst/>
              <a:rect l="l" t="t" r="r" b="b"/>
              <a:pathLst>
                <a:path w="15253" h="10524" extrusionOk="0">
                  <a:moveTo>
                    <a:pt x="7012" y="1"/>
                  </a:moveTo>
                  <a:cubicBezTo>
                    <a:pt x="6601" y="1"/>
                    <a:pt x="6193" y="59"/>
                    <a:pt x="5799" y="181"/>
                  </a:cubicBezTo>
                  <a:cubicBezTo>
                    <a:pt x="4537" y="574"/>
                    <a:pt x="3477" y="1669"/>
                    <a:pt x="3287" y="2979"/>
                  </a:cubicBezTo>
                  <a:cubicBezTo>
                    <a:pt x="3200" y="2970"/>
                    <a:pt x="3112" y="2965"/>
                    <a:pt x="3025" y="2965"/>
                  </a:cubicBezTo>
                  <a:cubicBezTo>
                    <a:pt x="1898" y="2965"/>
                    <a:pt x="735" y="3729"/>
                    <a:pt x="381" y="4801"/>
                  </a:cubicBezTo>
                  <a:cubicBezTo>
                    <a:pt x="0" y="5956"/>
                    <a:pt x="560" y="7349"/>
                    <a:pt x="1643" y="7896"/>
                  </a:cubicBezTo>
                  <a:cubicBezTo>
                    <a:pt x="2244" y="8202"/>
                    <a:pt x="2930" y="8256"/>
                    <a:pt x="3608" y="8256"/>
                  </a:cubicBezTo>
                  <a:cubicBezTo>
                    <a:pt x="3695" y="8256"/>
                    <a:pt x="3783" y="8255"/>
                    <a:pt x="3870" y="8254"/>
                  </a:cubicBezTo>
                  <a:cubicBezTo>
                    <a:pt x="4239" y="9230"/>
                    <a:pt x="5239" y="9873"/>
                    <a:pt x="6227" y="10230"/>
                  </a:cubicBezTo>
                  <a:cubicBezTo>
                    <a:pt x="6525" y="10337"/>
                    <a:pt x="6835" y="10421"/>
                    <a:pt x="7156" y="10480"/>
                  </a:cubicBezTo>
                  <a:cubicBezTo>
                    <a:pt x="7353" y="10509"/>
                    <a:pt x="7551" y="10523"/>
                    <a:pt x="7746" y="10523"/>
                  </a:cubicBezTo>
                  <a:cubicBezTo>
                    <a:pt x="9085" y="10523"/>
                    <a:pt x="10352" y="9862"/>
                    <a:pt x="11121" y="8730"/>
                  </a:cubicBezTo>
                  <a:cubicBezTo>
                    <a:pt x="11516" y="8913"/>
                    <a:pt x="11945" y="9006"/>
                    <a:pt x="12373" y="9006"/>
                  </a:cubicBezTo>
                  <a:cubicBezTo>
                    <a:pt x="12835" y="9006"/>
                    <a:pt x="13296" y="8898"/>
                    <a:pt x="13716" y="8682"/>
                  </a:cubicBezTo>
                  <a:cubicBezTo>
                    <a:pt x="14526" y="8254"/>
                    <a:pt x="15074" y="7456"/>
                    <a:pt x="15169" y="6551"/>
                  </a:cubicBezTo>
                  <a:cubicBezTo>
                    <a:pt x="15252" y="5622"/>
                    <a:pt x="14824" y="4717"/>
                    <a:pt x="14062" y="4182"/>
                  </a:cubicBezTo>
                  <a:cubicBezTo>
                    <a:pt x="14490" y="3586"/>
                    <a:pt x="14526" y="2812"/>
                    <a:pt x="14181" y="2170"/>
                  </a:cubicBezTo>
                  <a:cubicBezTo>
                    <a:pt x="13812" y="1539"/>
                    <a:pt x="13169" y="1134"/>
                    <a:pt x="12442" y="1086"/>
                  </a:cubicBezTo>
                  <a:cubicBezTo>
                    <a:pt x="12397" y="1083"/>
                    <a:pt x="12351" y="1082"/>
                    <a:pt x="12306" y="1082"/>
                  </a:cubicBezTo>
                  <a:cubicBezTo>
                    <a:pt x="11635" y="1082"/>
                    <a:pt x="10957" y="1404"/>
                    <a:pt x="10478" y="1872"/>
                  </a:cubicBezTo>
                  <a:cubicBezTo>
                    <a:pt x="10418" y="1384"/>
                    <a:pt x="10014" y="1027"/>
                    <a:pt x="9597" y="765"/>
                  </a:cubicBezTo>
                  <a:cubicBezTo>
                    <a:pt x="8827" y="281"/>
                    <a:pt x="7916" y="1"/>
                    <a:pt x="70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652272" y="318707"/>
              <a:ext cx="641022" cy="441992"/>
            </a:xfrm>
            <a:custGeom>
              <a:avLst/>
              <a:gdLst/>
              <a:ahLst/>
              <a:cxnLst/>
              <a:rect l="l" t="t" r="r" b="b"/>
              <a:pathLst>
                <a:path w="19289" h="13300" extrusionOk="0">
                  <a:moveTo>
                    <a:pt x="8878" y="1"/>
                  </a:moveTo>
                  <a:cubicBezTo>
                    <a:pt x="8356" y="1"/>
                    <a:pt x="7835" y="75"/>
                    <a:pt x="7335" y="231"/>
                  </a:cubicBezTo>
                  <a:cubicBezTo>
                    <a:pt x="5739" y="720"/>
                    <a:pt x="4406" y="2113"/>
                    <a:pt x="4168" y="3768"/>
                  </a:cubicBezTo>
                  <a:cubicBezTo>
                    <a:pt x="4055" y="3755"/>
                    <a:pt x="3942" y="3749"/>
                    <a:pt x="3828" y="3749"/>
                  </a:cubicBezTo>
                  <a:cubicBezTo>
                    <a:pt x="2402" y="3749"/>
                    <a:pt x="930" y="4697"/>
                    <a:pt x="488" y="6054"/>
                  </a:cubicBezTo>
                  <a:cubicBezTo>
                    <a:pt x="0" y="7518"/>
                    <a:pt x="715" y="9280"/>
                    <a:pt x="2084" y="9983"/>
                  </a:cubicBezTo>
                  <a:cubicBezTo>
                    <a:pt x="2819" y="10350"/>
                    <a:pt x="3658" y="10429"/>
                    <a:pt x="4491" y="10429"/>
                  </a:cubicBezTo>
                  <a:cubicBezTo>
                    <a:pt x="4629" y="10429"/>
                    <a:pt x="4768" y="10427"/>
                    <a:pt x="4906" y="10423"/>
                  </a:cubicBezTo>
                  <a:cubicBezTo>
                    <a:pt x="5370" y="11673"/>
                    <a:pt x="6632" y="12483"/>
                    <a:pt x="7882" y="12923"/>
                  </a:cubicBezTo>
                  <a:cubicBezTo>
                    <a:pt x="8263" y="13054"/>
                    <a:pt x="8656" y="13162"/>
                    <a:pt x="9061" y="13245"/>
                  </a:cubicBezTo>
                  <a:cubicBezTo>
                    <a:pt x="9310" y="13281"/>
                    <a:pt x="9559" y="13299"/>
                    <a:pt x="9806" y="13299"/>
                  </a:cubicBezTo>
                  <a:cubicBezTo>
                    <a:pt x="11495" y="13299"/>
                    <a:pt x="13096" y="12465"/>
                    <a:pt x="14062" y="11042"/>
                  </a:cubicBezTo>
                  <a:cubicBezTo>
                    <a:pt x="14561" y="11269"/>
                    <a:pt x="15095" y="11382"/>
                    <a:pt x="15629" y="11382"/>
                  </a:cubicBezTo>
                  <a:cubicBezTo>
                    <a:pt x="16217" y="11382"/>
                    <a:pt x="16805" y="11245"/>
                    <a:pt x="17348" y="10971"/>
                  </a:cubicBezTo>
                  <a:cubicBezTo>
                    <a:pt x="18372" y="10435"/>
                    <a:pt x="19062" y="9423"/>
                    <a:pt x="19193" y="8268"/>
                  </a:cubicBezTo>
                  <a:cubicBezTo>
                    <a:pt x="19288" y="7137"/>
                    <a:pt x="18729" y="5911"/>
                    <a:pt x="17776" y="5280"/>
                  </a:cubicBezTo>
                  <a:cubicBezTo>
                    <a:pt x="18312" y="4530"/>
                    <a:pt x="18372" y="3541"/>
                    <a:pt x="17931" y="2732"/>
                  </a:cubicBezTo>
                  <a:cubicBezTo>
                    <a:pt x="17467" y="1946"/>
                    <a:pt x="16645" y="1434"/>
                    <a:pt x="15728" y="1363"/>
                  </a:cubicBezTo>
                  <a:cubicBezTo>
                    <a:pt x="15673" y="1359"/>
                    <a:pt x="15617" y="1357"/>
                    <a:pt x="15561" y="1357"/>
                  </a:cubicBezTo>
                  <a:cubicBezTo>
                    <a:pt x="14720" y="1357"/>
                    <a:pt x="13854" y="1770"/>
                    <a:pt x="13240" y="2351"/>
                  </a:cubicBezTo>
                  <a:cubicBezTo>
                    <a:pt x="13169" y="1744"/>
                    <a:pt x="12657" y="1291"/>
                    <a:pt x="12145" y="958"/>
                  </a:cubicBezTo>
                  <a:cubicBezTo>
                    <a:pt x="11172" y="353"/>
                    <a:pt x="10021" y="1"/>
                    <a:pt x="88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14"/>
          <p:cNvSpPr txBox="1">
            <a:spLocks noGrp="1"/>
          </p:cNvSpPr>
          <p:nvPr>
            <p:ph type="title"/>
          </p:nvPr>
        </p:nvSpPr>
        <p:spPr>
          <a:xfrm>
            <a:off x="4268975" y="3287125"/>
            <a:ext cx="4168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4"/>
          <p:cNvSpPr txBox="1">
            <a:spLocks noGrp="1"/>
          </p:cNvSpPr>
          <p:nvPr>
            <p:ph type="title" idx="2"/>
          </p:nvPr>
        </p:nvSpPr>
        <p:spPr>
          <a:xfrm>
            <a:off x="3692775" y="1394850"/>
            <a:ext cx="4744500" cy="19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 b="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1590" y="410809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58775" y="1434450"/>
            <a:ext cx="7626300" cy="31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itter"/>
              <a:buChar char="●"/>
              <a:defRPr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itter"/>
              <a:buChar char="○"/>
              <a:defRPr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itter"/>
              <a:buChar char="■"/>
              <a:defRPr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itter"/>
              <a:buChar char="●"/>
              <a:defRPr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itter"/>
              <a:buChar char="○"/>
              <a:defRPr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itter"/>
              <a:buChar char="■"/>
              <a:defRPr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itter"/>
              <a:buChar char="●"/>
              <a:defRPr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itter"/>
              <a:buChar char="○"/>
              <a:defRPr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itter"/>
              <a:buChar char="■"/>
              <a:defRPr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0" r:id="rId9"/>
    <p:sldLayoutId id="2147483665" r:id="rId10"/>
    <p:sldLayoutId id="2147483667" r:id="rId11"/>
    <p:sldLayoutId id="2147483671" r:id="rId12"/>
    <p:sldLayoutId id="214748367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7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26" name="Google Shape;326;p27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9"/>
          <p:cNvSpPr txBox="1">
            <a:spLocks noGrp="1"/>
          </p:cNvSpPr>
          <p:nvPr>
            <p:ph type="ctrTitle"/>
          </p:nvPr>
        </p:nvSpPr>
        <p:spPr>
          <a:xfrm>
            <a:off x="851950" y="740750"/>
            <a:ext cx="7169100" cy="18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Nebula </a:t>
            </a:r>
            <a:r>
              <a:rPr lang="en" dirty="0">
                <a:solidFill>
                  <a:schemeClr val="accent1"/>
                </a:solidFill>
              </a:rPr>
              <a:t>NEST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333" name="Google Shape;333;p29"/>
          <p:cNvSpPr txBox="1">
            <a:spLocks noGrp="1"/>
          </p:cNvSpPr>
          <p:nvPr>
            <p:ph type="subTitle" idx="1"/>
          </p:nvPr>
        </p:nvSpPr>
        <p:spPr>
          <a:xfrm>
            <a:off x="870132" y="2478745"/>
            <a:ext cx="5777808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 dirty="0"/>
              <a:t>Connecting Dreams, Building Homes: Your Journey to Buy or Sell Starts with Nebula Nest.</a:t>
            </a:r>
          </a:p>
        </p:txBody>
      </p:sp>
      <p:grpSp>
        <p:nvGrpSpPr>
          <p:cNvPr id="334" name="Google Shape;334;p29"/>
          <p:cNvGrpSpPr/>
          <p:nvPr/>
        </p:nvGrpSpPr>
        <p:grpSpPr>
          <a:xfrm flipH="1">
            <a:off x="4541450" y="2716441"/>
            <a:ext cx="1889052" cy="1969942"/>
            <a:chOff x="7224800" y="69200"/>
            <a:chExt cx="1331725" cy="1388750"/>
          </a:xfrm>
        </p:grpSpPr>
        <p:sp>
          <p:nvSpPr>
            <p:cNvPr id="335" name="Google Shape;335;p29"/>
            <p:cNvSpPr/>
            <p:nvPr/>
          </p:nvSpPr>
          <p:spPr>
            <a:xfrm>
              <a:off x="7370050" y="166975"/>
              <a:ext cx="1041525" cy="1150775"/>
            </a:xfrm>
            <a:custGeom>
              <a:avLst/>
              <a:gdLst/>
              <a:ahLst/>
              <a:cxnLst/>
              <a:rect l="l" t="t" r="r" b="b"/>
              <a:pathLst>
                <a:path w="41661" h="46031" extrusionOk="0">
                  <a:moveTo>
                    <a:pt x="20825" y="1"/>
                  </a:moveTo>
                  <a:lnTo>
                    <a:pt x="1" y="12741"/>
                  </a:lnTo>
                  <a:lnTo>
                    <a:pt x="1" y="46030"/>
                  </a:lnTo>
                  <a:lnTo>
                    <a:pt x="41661" y="46030"/>
                  </a:lnTo>
                  <a:lnTo>
                    <a:pt x="41661" y="12741"/>
                  </a:lnTo>
                  <a:lnTo>
                    <a:pt x="208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9"/>
            <p:cNvSpPr/>
            <p:nvPr/>
          </p:nvSpPr>
          <p:spPr>
            <a:xfrm>
              <a:off x="7251275" y="1273975"/>
              <a:ext cx="118800" cy="183975"/>
            </a:xfrm>
            <a:custGeom>
              <a:avLst/>
              <a:gdLst/>
              <a:ahLst/>
              <a:cxnLst/>
              <a:rect l="l" t="t" r="r" b="b"/>
              <a:pathLst>
                <a:path w="4752" h="7359" extrusionOk="0">
                  <a:moveTo>
                    <a:pt x="1" y="0"/>
                  </a:moveTo>
                  <a:lnTo>
                    <a:pt x="1" y="7358"/>
                  </a:lnTo>
                  <a:lnTo>
                    <a:pt x="4752" y="7358"/>
                  </a:lnTo>
                  <a:lnTo>
                    <a:pt x="47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9"/>
            <p:cNvSpPr/>
            <p:nvPr/>
          </p:nvSpPr>
          <p:spPr>
            <a:xfrm>
              <a:off x="8411550" y="1273975"/>
              <a:ext cx="118500" cy="183975"/>
            </a:xfrm>
            <a:custGeom>
              <a:avLst/>
              <a:gdLst/>
              <a:ahLst/>
              <a:cxnLst/>
              <a:rect l="l" t="t" r="r" b="b"/>
              <a:pathLst>
                <a:path w="4740" h="7359" extrusionOk="0">
                  <a:moveTo>
                    <a:pt x="1" y="0"/>
                  </a:moveTo>
                  <a:lnTo>
                    <a:pt x="1" y="7358"/>
                  </a:lnTo>
                  <a:lnTo>
                    <a:pt x="4739" y="7358"/>
                  </a:lnTo>
                  <a:lnTo>
                    <a:pt x="47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9"/>
            <p:cNvSpPr/>
            <p:nvPr/>
          </p:nvSpPr>
          <p:spPr>
            <a:xfrm>
              <a:off x="7224800" y="69200"/>
              <a:ext cx="1331725" cy="421400"/>
            </a:xfrm>
            <a:custGeom>
              <a:avLst/>
              <a:gdLst/>
              <a:ahLst/>
              <a:cxnLst/>
              <a:rect l="l" t="t" r="r" b="b"/>
              <a:pathLst>
                <a:path w="53269" h="16856" extrusionOk="0">
                  <a:moveTo>
                    <a:pt x="26636" y="1"/>
                  </a:moveTo>
                  <a:cubicBezTo>
                    <a:pt x="26444" y="1"/>
                    <a:pt x="26254" y="54"/>
                    <a:pt x="26087" y="161"/>
                  </a:cubicBezTo>
                  <a:lnTo>
                    <a:pt x="310" y="15937"/>
                  </a:lnTo>
                  <a:cubicBezTo>
                    <a:pt x="84" y="16080"/>
                    <a:pt x="0" y="16378"/>
                    <a:pt x="143" y="16616"/>
                  </a:cubicBezTo>
                  <a:cubicBezTo>
                    <a:pt x="244" y="16771"/>
                    <a:pt x="406" y="16856"/>
                    <a:pt x="573" y="16856"/>
                  </a:cubicBezTo>
                  <a:cubicBezTo>
                    <a:pt x="661" y="16856"/>
                    <a:pt x="751" y="16832"/>
                    <a:pt x="834" y="16783"/>
                  </a:cubicBezTo>
                  <a:lnTo>
                    <a:pt x="26635" y="983"/>
                  </a:lnTo>
                  <a:lnTo>
                    <a:pt x="52447" y="16783"/>
                  </a:lnTo>
                  <a:cubicBezTo>
                    <a:pt x="52530" y="16832"/>
                    <a:pt x="52620" y="16856"/>
                    <a:pt x="52708" y="16856"/>
                  </a:cubicBezTo>
                  <a:cubicBezTo>
                    <a:pt x="52873" y="16856"/>
                    <a:pt x="53033" y="16771"/>
                    <a:pt x="53126" y="16616"/>
                  </a:cubicBezTo>
                  <a:cubicBezTo>
                    <a:pt x="53269" y="16378"/>
                    <a:pt x="53197" y="16080"/>
                    <a:pt x="52971" y="15937"/>
                  </a:cubicBezTo>
                  <a:lnTo>
                    <a:pt x="27194" y="161"/>
                  </a:lnTo>
                  <a:cubicBezTo>
                    <a:pt x="27022" y="54"/>
                    <a:pt x="26828" y="1"/>
                    <a:pt x="266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9"/>
            <p:cNvSpPr/>
            <p:nvPr/>
          </p:nvSpPr>
          <p:spPr>
            <a:xfrm>
              <a:off x="8218675" y="603650"/>
              <a:ext cx="140225" cy="208075"/>
            </a:xfrm>
            <a:custGeom>
              <a:avLst/>
              <a:gdLst/>
              <a:ahLst/>
              <a:cxnLst/>
              <a:rect l="l" t="t" r="r" b="b"/>
              <a:pathLst>
                <a:path w="5609" h="8323" extrusionOk="0">
                  <a:moveTo>
                    <a:pt x="0" y="0"/>
                  </a:moveTo>
                  <a:lnTo>
                    <a:pt x="0" y="8323"/>
                  </a:lnTo>
                  <a:lnTo>
                    <a:pt x="5608" y="8323"/>
                  </a:lnTo>
                  <a:lnTo>
                    <a:pt x="56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9"/>
            <p:cNvSpPr/>
            <p:nvPr/>
          </p:nvSpPr>
          <p:spPr>
            <a:xfrm>
              <a:off x="8233550" y="618225"/>
              <a:ext cx="110450" cy="178625"/>
            </a:xfrm>
            <a:custGeom>
              <a:avLst/>
              <a:gdLst/>
              <a:ahLst/>
              <a:cxnLst/>
              <a:rect l="l" t="t" r="r" b="b"/>
              <a:pathLst>
                <a:path w="4418" h="7145" extrusionOk="0">
                  <a:moveTo>
                    <a:pt x="1" y="1"/>
                  </a:moveTo>
                  <a:lnTo>
                    <a:pt x="1" y="7144"/>
                  </a:lnTo>
                  <a:lnTo>
                    <a:pt x="4418" y="7144"/>
                  </a:lnTo>
                  <a:lnTo>
                    <a:pt x="44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9"/>
            <p:cNvSpPr/>
            <p:nvPr/>
          </p:nvSpPr>
          <p:spPr>
            <a:xfrm>
              <a:off x="8218675" y="603650"/>
              <a:ext cx="140225" cy="208075"/>
            </a:xfrm>
            <a:custGeom>
              <a:avLst/>
              <a:gdLst/>
              <a:ahLst/>
              <a:cxnLst/>
              <a:rect l="l" t="t" r="r" b="b"/>
              <a:pathLst>
                <a:path w="5609" h="8323" extrusionOk="0">
                  <a:moveTo>
                    <a:pt x="2512" y="0"/>
                  </a:moveTo>
                  <a:lnTo>
                    <a:pt x="2512" y="3870"/>
                  </a:lnTo>
                  <a:lnTo>
                    <a:pt x="0" y="3870"/>
                  </a:lnTo>
                  <a:lnTo>
                    <a:pt x="0" y="4453"/>
                  </a:lnTo>
                  <a:lnTo>
                    <a:pt x="2512" y="4453"/>
                  </a:lnTo>
                  <a:lnTo>
                    <a:pt x="2512" y="8323"/>
                  </a:lnTo>
                  <a:lnTo>
                    <a:pt x="3096" y="8323"/>
                  </a:lnTo>
                  <a:lnTo>
                    <a:pt x="3096" y="4453"/>
                  </a:lnTo>
                  <a:lnTo>
                    <a:pt x="5608" y="4453"/>
                  </a:lnTo>
                  <a:lnTo>
                    <a:pt x="5608" y="3870"/>
                  </a:lnTo>
                  <a:lnTo>
                    <a:pt x="3096" y="3870"/>
                  </a:lnTo>
                  <a:lnTo>
                    <a:pt x="30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7951075" y="603650"/>
              <a:ext cx="139925" cy="208075"/>
            </a:xfrm>
            <a:custGeom>
              <a:avLst/>
              <a:gdLst/>
              <a:ahLst/>
              <a:cxnLst/>
              <a:rect l="l" t="t" r="r" b="b"/>
              <a:pathLst>
                <a:path w="5597" h="8323" extrusionOk="0">
                  <a:moveTo>
                    <a:pt x="1" y="0"/>
                  </a:moveTo>
                  <a:lnTo>
                    <a:pt x="1" y="8323"/>
                  </a:lnTo>
                  <a:lnTo>
                    <a:pt x="5596" y="8323"/>
                  </a:lnTo>
                  <a:lnTo>
                    <a:pt x="55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7965650" y="618225"/>
              <a:ext cx="110475" cy="178625"/>
            </a:xfrm>
            <a:custGeom>
              <a:avLst/>
              <a:gdLst/>
              <a:ahLst/>
              <a:cxnLst/>
              <a:rect l="l" t="t" r="r" b="b"/>
              <a:pathLst>
                <a:path w="4419" h="7145" extrusionOk="0">
                  <a:moveTo>
                    <a:pt x="1" y="1"/>
                  </a:moveTo>
                  <a:lnTo>
                    <a:pt x="1" y="7144"/>
                  </a:lnTo>
                  <a:lnTo>
                    <a:pt x="4418" y="7144"/>
                  </a:lnTo>
                  <a:lnTo>
                    <a:pt x="44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7951075" y="603650"/>
              <a:ext cx="139925" cy="208075"/>
            </a:xfrm>
            <a:custGeom>
              <a:avLst/>
              <a:gdLst/>
              <a:ahLst/>
              <a:cxnLst/>
              <a:rect l="l" t="t" r="r" b="b"/>
              <a:pathLst>
                <a:path w="5597" h="8323" extrusionOk="0">
                  <a:moveTo>
                    <a:pt x="2501" y="0"/>
                  </a:moveTo>
                  <a:lnTo>
                    <a:pt x="2501" y="3870"/>
                  </a:lnTo>
                  <a:lnTo>
                    <a:pt x="1" y="3870"/>
                  </a:lnTo>
                  <a:lnTo>
                    <a:pt x="1" y="4453"/>
                  </a:lnTo>
                  <a:lnTo>
                    <a:pt x="2501" y="4453"/>
                  </a:lnTo>
                  <a:lnTo>
                    <a:pt x="2501" y="8323"/>
                  </a:lnTo>
                  <a:lnTo>
                    <a:pt x="3096" y="8323"/>
                  </a:lnTo>
                  <a:lnTo>
                    <a:pt x="3096" y="4453"/>
                  </a:lnTo>
                  <a:lnTo>
                    <a:pt x="5596" y="4453"/>
                  </a:lnTo>
                  <a:lnTo>
                    <a:pt x="5596" y="3870"/>
                  </a:lnTo>
                  <a:lnTo>
                    <a:pt x="3096" y="3870"/>
                  </a:lnTo>
                  <a:lnTo>
                    <a:pt x="30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9"/>
            <p:cNvSpPr/>
            <p:nvPr/>
          </p:nvSpPr>
          <p:spPr>
            <a:xfrm>
              <a:off x="7683175" y="603650"/>
              <a:ext cx="139925" cy="208075"/>
            </a:xfrm>
            <a:custGeom>
              <a:avLst/>
              <a:gdLst/>
              <a:ahLst/>
              <a:cxnLst/>
              <a:rect l="l" t="t" r="r" b="b"/>
              <a:pathLst>
                <a:path w="5597" h="8323" extrusionOk="0">
                  <a:moveTo>
                    <a:pt x="1" y="0"/>
                  </a:moveTo>
                  <a:lnTo>
                    <a:pt x="1" y="8323"/>
                  </a:lnTo>
                  <a:lnTo>
                    <a:pt x="5597" y="8323"/>
                  </a:lnTo>
                  <a:lnTo>
                    <a:pt x="55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9"/>
            <p:cNvSpPr/>
            <p:nvPr/>
          </p:nvSpPr>
          <p:spPr>
            <a:xfrm>
              <a:off x="7697775" y="618225"/>
              <a:ext cx="110750" cy="178625"/>
            </a:xfrm>
            <a:custGeom>
              <a:avLst/>
              <a:gdLst/>
              <a:ahLst/>
              <a:cxnLst/>
              <a:rect l="l" t="t" r="r" b="b"/>
              <a:pathLst>
                <a:path w="4430" h="7145" extrusionOk="0">
                  <a:moveTo>
                    <a:pt x="0" y="1"/>
                  </a:moveTo>
                  <a:lnTo>
                    <a:pt x="0" y="7144"/>
                  </a:lnTo>
                  <a:lnTo>
                    <a:pt x="4429" y="7144"/>
                  </a:lnTo>
                  <a:lnTo>
                    <a:pt x="4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9"/>
            <p:cNvSpPr/>
            <p:nvPr/>
          </p:nvSpPr>
          <p:spPr>
            <a:xfrm>
              <a:off x="7683175" y="603650"/>
              <a:ext cx="139925" cy="208075"/>
            </a:xfrm>
            <a:custGeom>
              <a:avLst/>
              <a:gdLst/>
              <a:ahLst/>
              <a:cxnLst/>
              <a:rect l="l" t="t" r="r" b="b"/>
              <a:pathLst>
                <a:path w="5597" h="8323" extrusionOk="0">
                  <a:moveTo>
                    <a:pt x="2501" y="0"/>
                  </a:moveTo>
                  <a:lnTo>
                    <a:pt x="2501" y="3870"/>
                  </a:lnTo>
                  <a:lnTo>
                    <a:pt x="1" y="3870"/>
                  </a:lnTo>
                  <a:lnTo>
                    <a:pt x="1" y="4453"/>
                  </a:lnTo>
                  <a:lnTo>
                    <a:pt x="2501" y="4453"/>
                  </a:lnTo>
                  <a:lnTo>
                    <a:pt x="2501" y="8323"/>
                  </a:lnTo>
                  <a:lnTo>
                    <a:pt x="3097" y="8323"/>
                  </a:lnTo>
                  <a:lnTo>
                    <a:pt x="3097" y="4453"/>
                  </a:lnTo>
                  <a:lnTo>
                    <a:pt x="5597" y="4453"/>
                  </a:lnTo>
                  <a:lnTo>
                    <a:pt x="5597" y="3870"/>
                  </a:lnTo>
                  <a:lnTo>
                    <a:pt x="3097" y="3870"/>
                  </a:lnTo>
                  <a:lnTo>
                    <a:pt x="30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9"/>
            <p:cNvSpPr/>
            <p:nvPr/>
          </p:nvSpPr>
          <p:spPr>
            <a:xfrm>
              <a:off x="7645075" y="731650"/>
              <a:ext cx="491475" cy="119975"/>
            </a:xfrm>
            <a:custGeom>
              <a:avLst/>
              <a:gdLst/>
              <a:ahLst/>
              <a:cxnLst/>
              <a:rect l="l" t="t" r="r" b="b"/>
              <a:pathLst>
                <a:path w="19659" h="4799" extrusionOk="0">
                  <a:moveTo>
                    <a:pt x="1" y="0"/>
                  </a:moveTo>
                  <a:lnTo>
                    <a:pt x="1" y="4798"/>
                  </a:lnTo>
                  <a:lnTo>
                    <a:pt x="19658" y="4798"/>
                  </a:lnTo>
                  <a:lnTo>
                    <a:pt x="196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9"/>
            <p:cNvSpPr/>
            <p:nvPr/>
          </p:nvSpPr>
          <p:spPr>
            <a:xfrm>
              <a:off x="7415300" y="603650"/>
              <a:ext cx="139925" cy="208075"/>
            </a:xfrm>
            <a:custGeom>
              <a:avLst/>
              <a:gdLst/>
              <a:ahLst/>
              <a:cxnLst/>
              <a:rect l="l" t="t" r="r" b="b"/>
              <a:pathLst>
                <a:path w="5597" h="8323" extrusionOk="0">
                  <a:moveTo>
                    <a:pt x="0" y="0"/>
                  </a:moveTo>
                  <a:lnTo>
                    <a:pt x="0" y="8323"/>
                  </a:lnTo>
                  <a:lnTo>
                    <a:pt x="5596" y="8323"/>
                  </a:lnTo>
                  <a:lnTo>
                    <a:pt x="55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9"/>
            <p:cNvSpPr/>
            <p:nvPr/>
          </p:nvSpPr>
          <p:spPr>
            <a:xfrm>
              <a:off x="7430175" y="618225"/>
              <a:ext cx="110450" cy="178625"/>
            </a:xfrm>
            <a:custGeom>
              <a:avLst/>
              <a:gdLst/>
              <a:ahLst/>
              <a:cxnLst/>
              <a:rect l="l" t="t" r="r" b="b"/>
              <a:pathLst>
                <a:path w="4418" h="7145" extrusionOk="0">
                  <a:moveTo>
                    <a:pt x="1" y="1"/>
                  </a:moveTo>
                  <a:lnTo>
                    <a:pt x="1" y="7144"/>
                  </a:lnTo>
                  <a:lnTo>
                    <a:pt x="4418" y="7144"/>
                  </a:lnTo>
                  <a:lnTo>
                    <a:pt x="44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9"/>
            <p:cNvSpPr/>
            <p:nvPr/>
          </p:nvSpPr>
          <p:spPr>
            <a:xfrm>
              <a:off x="7415300" y="603650"/>
              <a:ext cx="140225" cy="208075"/>
            </a:xfrm>
            <a:custGeom>
              <a:avLst/>
              <a:gdLst/>
              <a:ahLst/>
              <a:cxnLst/>
              <a:rect l="l" t="t" r="r" b="b"/>
              <a:pathLst>
                <a:path w="5609" h="8323" extrusionOk="0">
                  <a:moveTo>
                    <a:pt x="2513" y="0"/>
                  </a:moveTo>
                  <a:lnTo>
                    <a:pt x="2513" y="3870"/>
                  </a:lnTo>
                  <a:lnTo>
                    <a:pt x="0" y="3870"/>
                  </a:lnTo>
                  <a:lnTo>
                    <a:pt x="0" y="4453"/>
                  </a:lnTo>
                  <a:lnTo>
                    <a:pt x="2513" y="4453"/>
                  </a:lnTo>
                  <a:lnTo>
                    <a:pt x="2513" y="8323"/>
                  </a:lnTo>
                  <a:lnTo>
                    <a:pt x="3096" y="8323"/>
                  </a:lnTo>
                  <a:lnTo>
                    <a:pt x="3096" y="4453"/>
                  </a:lnTo>
                  <a:lnTo>
                    <a:pt x="5608" y="4453"/>
                  </a:lnTo>
                  <a:lnTo>
                    <a:pt x="5608" y="3870"/>
                  </a:lnTo>
                  <a:lnTo>
                    <a:pt x="3096" y="3870"/>
                  </a:lnTo>
                  <a:lnTo>
                    <a:pt x="30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9"/>
            <p:cNvSpPr/>
            <p:nvPr/>
          </p:nvSpPr>
          <p:spPr>
            <a:xfrm>
              <a:off x="8218675" y="940300"/>
              <a:ext cx="140225" cy="208075"/>
            </a:xfrm>
            <a:custGeom>
              <a:avLst/>
              <a:gdLst/>
              <a:ahLst/>
              <a:cxnLst/>
              <a:rect l="l" t="t" r="r" b="b"/>
              <a:pathLst>
                <a:path w="5609" h="8323" extrusionOk="0">
                  <a:moveTo>
                    <a:pt x="0" y="0"/>
                  </a:moveTo>
                  <a:lnTo>
                    <a:pt x="0" y="8323"/>
                  </a:lnTo>
                  <a:lnTo>
                    <a:pt x="5608" y="8323"/>
                  </a:lnTo>
                  <a:lnTo>
                    <a:pt x="56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9"/>
            <p:cNvSpPr/>
            <p:nvPr/>
          </p:nvSpPr>
          <p:spPr>
            <a:xfrm>
              <a:off x="8233550" y="954875"/>
              <a:ext cx="110450" cy="178625"/>
            </a:xfrm>
            <a:custGeom>
              <a:avLst/>
              <a:gdLst/>
              <a:ahLst/>
              <a:cxnLst/>
              <a:rect l="l" t="t" r="r" b="b"/>
              <a:pathLst>
                <a:path w="4418" h="7145" extrusionOk="0">
                  <a:moveTo>
                    <a:pt x="1" y="1"/>
                  </a:moveTo>
                  <a:lnTo>
                    <a:pt x="1" y="7144"/>
                  </a:lnTo>
                  <a:lnTo>
                    <a:pt x="4418" y="7144"/>
                  </a:lnTo>
                  <a:lnTo>
                    <a:pt x="44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9"/>
            <p:cNvSpPr/>
            <p:nvPr/>
          </p:nvSpPr>
          <p:spPr>
            <a:xfrm>
              <a:off x="8218675" y="940300"/>
              <a:ext cx="140225" cy="208075"/>
            </a:xfrm>
            <a:custGeom>
              <a:avLst/>
              <a:gdLst/>
              <a:ahLst/>
              <a:cxnLst/>
              <a:rect l="l" t="t" r="r" b="b"/>
              <a:pathLst>
                <a:path w="5609" h="8323" extrusionOk="0">
                  <a:moveTo>
                    <a:pt x="2512" y="0"/>
                  </a:moveTo>
                  <a:lnTo>
                    <a:pt x="2512" y="3870"/>
                  </a:lnTo>
                  <a:lnTo>
                    <a:pt x="0" y="3870"/>
                  </a:lnTo>
                  <a:lnTo>
                    <a:pt x="0" y="4453"/>
                  </a:lnTo>
                  <a:lnTo>
                    <a:pt x="2512" y="4453"/>
                  </a:lnTo>
                  <a:lnTo>
                    <a:pt x="2512" y="8323"/>
                  </a:lnTo>
                  <a:lnTo>
                    <a:pt x="3096" y="8323"/>
                  </a:lnTo>
                  <a:lnTo>
                    <a:pt x="3096" y="4453"/>
                  </a:lnTo>
                  <a:lnTo>
                    <a:pt x="5608" y="4453"/>
                  </a:lnTo>
                  <a:lnTo>
                    <a:pt x="5608" y="3870"/>
                  </a:lnTo>
                  <a:lnTo>
                    <a:pt x="3096" y="3870"/>
                  </a:lnTo>
                  <a:lnTo>
                    <a:pt x="30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9"/>
            <p:cNvSpPr/>
            <p:nvPr/>
          </p:nvSpPr>
          <p:spPr>
            <a:xfrm>
              <a:off x="7951075" y="940300"/>
              <a:ext cx="139925" cy="208075"/>
            </a:xfrm>
            <a:custGeom>
              <a:avLst/>
              <a:gdLst/>
              <a:ahLst/>
              <a:cxnLst/>
              <a:rect l="l" t="t" r="r" b="b"/>
              <a:pathLst>
                <a:path w="5597" h="8323" extrusionOk="0">
                  <a:moveTo>
                    <a:pt x="1" y="0"/>
                  </a:moveTo>
                  <a:lnTo>
                    <a:pt x="1" y="8323"/>
                  </a:lnTo>
                  <a:lnTo>
                    <a:pt x="5596" y="8323"/>
                  </a:lnTo>
                  <a:lnTo>
                    <a:pt x="55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9"/>
            <p:cNvSpPr/>
            <p:nvPr/>
          </p:nvSpPr>
          <p:spPr>
            <a:xfrm>
              <a:off x="7965650" y="955175"/>
              <a:ext cx="110475" cy="178625"/>
            </a:xfrm>
            <a:custGeom>
              <a:avLst/>
              <a:gdLst/>
              <a:ahLst/>
              <a:cxnLst/>
              <a:rect l="l" t="t" r="r" b="b"/>
              <a:pathLst>
                <a:path w="4419" h="7145" extrusionOk="0">
                  <a:moveTo>
                    <a:pt x="1" y="1"/>
                  </a:moveTo>
                  <a:lnTo>
                    <a:pt x="1" y="7144"/>
                  </a:lnTo>
                  <a:lnTo>
                    <a:pt x="4418" y="7144"/>
                  </a:lnTo>
                  <a:lnTo>
                    <a:pt x="44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9"/>
            <p:cNvSpPr/>
            <p:nvPr/>
          </p:nvSpPr>
          <p:spPr>
            <a:xfrm>
              <a:off x="7951075" y="940300"/>
              <a:ext cx="139925" cy="208075"/>
            </a:xfrm>
            <a:custGeom>
              <a:avLst/>
              <a:gdLst/>
              <a:ahLst/>
              <a:cxnLst/>
              <a:rect l="l" t="t" r="r" b="b"/>
              <a:pathLst>
                <a:path w="5597" h="8323" extrusionOk="0">
                  <a:moveTo>
                    <a:pt x="2501" y="0"/>
                  </a:moveTo>
                  <a:lnTo>
                    <a:pt x="2501" y="3870"/>
                  </a:lnTo>
                  <a:lnTo>
                    <a:pt x="1" y="3870"/>
                  </a:lnTo>
                  <a:lnTo>
                    <a:pt x="1" y="4453"/>
                  </a:lnTo>
                  <a:lnTo>
                    <a:pt x="2501" y="4453"/>
                  </a:lnTo>
                  <a:lnTo>
                    <a:pt x="2501" y="8323"/>
                  </a:lnTo>
                  <a:lnTo>
                    <a:pt x="3096" y="8323"/>
                  </a:lnTo>
                  <a:lnTo>
                    <a:pt x="3096" y="4453"/>
                  </a:lnTo>
                  <a:lnTo>
                    <a:pt x="5596" y="4453"/>
                  </a:lnTo>
                  <a:lnTo>
                    <a:pt x="5596" y="3870"/>
                  </a:lnTo>
                  <a:lnTo>
                    <a:pt x="3096" y="3870"/>
                  </a:lnTo>
                  <a:lnTo>
                    <a:pt x="30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9"/>
            <p:cNvSpPr/>
            <p:nvPr/>
          </p:nvSpPr>
          <p:spPr>
            <a:xfrm>
              <a:off x="7683175" y="940300"/>
              <a:ext cx="139925" cy="208075"/>
            </a:xfrm>
            <a:custGeom>
              <a:avLst/>
              <a:gdLst/>
              <a:ahLst/>
              <a:cxnLst/>
              <a:rect l="l" t="t" r="r" b="b"/>
              <a:pathLst>
                <a:path w="5597" h="8323" extrusionOk="0">
                  <a:moveTo>
                    <a:pt x="1" y="0"/>
                  </a:moveTo>
                  <a:lnTo>
                    <a:pt x="1" y="8323"/>
                  </a:lnTo>
                  <a:lnTo>
                    <a:pt x="5597" y="8323"/>
                  </a:lnTo>
                  <a:lnTo>
                    <a:pt x="55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9"/>
            <p:cNvSpPr/>
            <p:nvPr/>
          </p:nvSpPr>
          <p:spPr>
            <a:xfrm>
              <a:off x="7697775" y="955175"/>
              <a:ext cx="110750" cy="178625"/>
            </a:xfrm>
            <a:custGeom>
              <a:avLst/>
              <a:gdLst/>
              <a:ahLst/>
              <a:cxnLst/>
              <a:rect l="l" t="t" r="r" b="b"/>
              <a:pathLst>
                <a:path w="4430" h="7145" extrusionOk="0">
                  <a:moveTo>
                    <a:pt x="0" y="1"/>
                  </a:moveTo>
                  <a:lnTo>
                    <a:pt x="0" y="7144"/>
                  </a:lnTo>
                  <a:lnTo>
                    <a:pt x="4429" y="7144"/>
                  </a:lnTo>
                  <a:lnTo>
                    <a:pt x="4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9"/>
            <p:cNvSpPr/>
            <p:nvPr/>
          </p:nvSpPr>
          <p:spPr>
            <a:xfrm>
              <a:off x="7683175" y="940300"/>
              <a:ext cx="139925" cy="208075"/>
            </a:xfrm>
            <a:custGeom>
              <a:avLst/>
              <a:gdLst/>
              <a:ahLst/>
              <a:cxnLst/>
              <a:rect l="l" t="t" r="r" b="b"/>
              <a:pathLst>
                <a:path w="5597" h="8323" extrusionOk="0">
                  <a:moveTo>
                    <a:pt x="2501" y="0"/>
                  </a:moveTo>
                  <a:lnTo>
                    <a:pt x="2501" y="3870"/>
                  </a:lnTo>
                  <a:lnTo>
                    <a:pt x="1" y="3870"/>
                  </a:lnTo>
                  <a:lnTo>
                    <a:pt x="1" y="4453"/>
                  </a:lnTo>
                  <a:lnTo>
                    <a:pt x="2501" y="4453"/>
                  </a:lnTo>
                  <a:lnTo>
                    <a:pt x="2501" y="8323"/>
                  </a:lnTo>
                  <a:lnTo>
                    <a:pt x="3097" y="8323"/>
                  </a:lnTo>
                  <a:lnTo>
                    <a:pt x="3097" y="4453"/>
                  </a:lnTo>
                  <a:lnTo>
                    <a:pt x="5597" y="4453"/>
                  </a:lnTo>
                  <a:lnTo>
                    <a:pt x="5597" y="3870"/>
                  </a:lnTo>
                  <a:lnTo>
                    <a:pt x="3097" y="3870"/>
                  </a:lnTo>
                  <a:lnTo>
                    <a:pt x="30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9"/>
            <p:cNvSpPr/>
            <p:nvPr/>
          </p:nvSpPr>
          <p:spPr>
            <a:xfrm>
              <a:off x="7415300" y="940300"/>
              <a:ext cx="139925" cy="208075"/>
            </a:xfrm>
            <a:custGeom>
              <a:avLst/>
              <a:gdLst/>
              <a:ahLst/>
              <a:cxnLst/>
              <a:rect l="l" t="t" r="r" b="b"/>
              <a:pathLst>
                <a:path w="5597" h="8323" extrusionOk="0">
                  <a:moveTo>
                    <a:pt x="0" y="0"/>
                  </a:moveTo>
                  <a:lnTo>
                    <a:pt x="0" y="8323"/>
                  </a:lnTo>
                  <a:lnTo>
                    <a:pt x="5596" y="8323"/>
                  </a:lnTo>
                  <a:lnTo>
                    <a:pt x="55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9"/>
            <p:cNvSpPr/>
            <p:nvPr/>
          </p:nvSpPr>
          <p:spPr>
            <a:xfrm>
              <a:off x="7430175" y="955175"/>
              <a:ext cx="110450" cy="178625"/>
            </a:xfrm>
            <a:custGeom>
              <a:avLst/>
              <a:gdLst/>
              <a:ahLst/>
              <a:cxnLst/>
              <a:rect l="l" t="t" r="r" b="b"/>
              <a:pathLst>
                <a:path w="4418" h="7145" extrusionOk="0">
                  <a:moveTo>
                    <a:pt x="1" y="1"/>
                  </a:moveTo>
                  <a:lnTo>
                    <a:pt x="1" y="7144"/>
                  </a:lnTo>
                  <a:lnTo>
                    <a:pt x="4418" y="7144"/>
                  </a:lnTo>
                  <a:lnTo>
                    <a:pt x="44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9"/>
            <p:cNvSpPr/>
            <p:nvPr/>
          </p:nvSpPr>
          <p:spPr>
            <a:xfrm>
              <a:off x="7415300" y="940300"/>
              <a:ext cx="140225" cy="208075"/>
            </a:xfrm>
            <a:custGeom>
              <a:avLst/>
              <a:gdLst/>
              <a:ahLst/>
              <a:cxnLst/>
              <a:rect l="l" t="t" r="r" b="b"/>
              <a:pathLst>
                <a:path w="5609" h="8323" extrusionOk="0">
                  <a:moveTo>
                    <a:pt x="2513" y="0"/>
                  </a:moveTo>
                  <a:lnTo>
                    <a:pt x="2513" y="3870"/>
                  </a:lnTo>
                  <a:lnTo>
                    <a:pt x="0" y="3870"/>
                  </a:lnTo>
                  <a:lnTo>
                    <a:pt x="0" y="4453"/>
                  </a:lnTo>
                  <a:lnTo>
                    <a:pt x="2513" y="4453"/>
                  </a:lnTo>
                  <a:lnTo>
                    <a:pt x="2513" y="8323"/>
                  </a:lnTo>
                  <a:lnTo>
                    <a:pt x="3096" y="8323"/>
                  </a:lnTo>
                  <a:lnTo>
                    <a:pt x="3096" y="4453"/>
                  </a:lnTo>
                  <a:lnTo>
                    <a:pt x="5608" y="4453"/>
                  </a:lnTo>
                  <a:lnTo>
                    <a:pt x="5608" y="3870"/>
                  </a:lnTo>
                  <a:lnTo>
                    <a:pt x="3096" y="3870"/>
                  </a:lnTo>
                  <a:lnTo>
                    <a:pt x="30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9"/>
            <p:cNvSpPr/>
            <p:nvPr/>
          </p:nvSpPr>
          <p:spPr>
            <a:xfrm>
              <a:off x="7687950" y="349150"/>
              <a:ext cx="145275" cy="144975"/>
            </a:xfrm>
            <a:custGeom>
              <a:avLst/>
              <a:gdLst/>
              <a:ahLst/>
              <a:cxnLst/>
              <a:rect l="l" t="t" r="r" b="b"/>
              <a:pathLst>
                <a:path w="5811" h="5799" extrusionOk="0">
                  <a:moveTo>
                    <a:pt x="0" y="1"/>
                  </a:moveTo>
                  <a:lnTo>
                    <a:pt x="0" y="5799"/>
                  </a:lnTo>
                  <a:lnTo>
                    <a:pt x="5811" y="5799"/>
                  </a:lnTo>
                  <a:lnTo>
                    <a:pt x="58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9"/>
            <p:cNvSpPr/>
            <p:nvPr/>
          </p:nvSpPr>
          <p:spPr>
            <a:xfrm>
              <a:off x="7706700" y="367900"/>
              <a:ext cx="107775" cy="107775"/>
            </a:xfrm>
            <a:custGeom>
              <a:avLst/>
              <a:gdLst/>
              <a:ahLst/>
              <a:cxnLst/>
              <a:rect l="l" t="t" r="r" b="b"/>
              <a:pathLst>
                <a:path w="4311" h="4311" extrusionOk="0">
                  <a:moveTo>
                    <a:pt x="1" y="1"/>
                  </a:moveTo>
                  <a:lnTo>
                    <a:pt x="1" y="4311"/>
                  </a:lnTo>
                  <a:lnTo>
                    <a:pt x="4311" y="4311"/>
                  </a:lnTo>
                  <a:lnTo>
                    <a:pt x="43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9"/>
            <p:cNvSpPr/>
            <p:nvPr/>
          </p:nvSpPr>
          <p:spPr>
            <a:xfrm>
              <a:off x="7948400" y="349150"/>
              <a:ext cx="144975" cy="144975"/>
            </a:xfrm>
            <a:custGeom>
              <a:avLst/>
              <a:gdLst/>
              <a:ahLst/>
              <a:cxnLst/>
              <a:rect l="l" t="t" r="r" b="b"/>
              <a:pathLst>
                <a:path w="5799" h="5799" extrusionOk="0">
                  <a:moveTo>
                    <a:pt x="0" y="1"/>
                  </a:moveTo>
                  <a:lnTo>
                    <a:pt x="0" y="5799"/>
                  </a:lnTo>
                  <a:lnTo>
                    <a:pt x="5799" y="5799"/>
                  </a:lnTo>
                  <a:lnTo>
                    <a:pt x="57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9"/>
            <p:cNvSpPr/>
            <p:nvPr/>
          </p:nvSpPr>
          <p:spPr>
            <a:xfrm>
              <a:off x="7967150" y="367900"/>
              <a:ext cx="107475" cy="107775"/>
            </a:xfrm>
            <a:custGeom>
              <a:avLst/>
              <a:gdLst/>
              <a:ahLst/>
              <a:cxnLst/>
              <a:rect l="l" t="t" r="r" b="b"/>
              <a:pathLst>
                <a:path w="4299" h="4311" extrusionOk="0">
                  <a:moveTo>
                    <a:pt x="0" y="1"/>
                  </a:moveTo>
                  <a:lnTo>
                    <a:pt x="0" y="4311"/>
                  </a:lnTo>
                  <a:lnTo>
                    <a:pt x="4299" y="4311"/>
                  </a:lnTo>
                  <a:lnTo>
                    <a:pt x="42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9"/>
            <p:cNvSpPr/>
            <p:nvPr/>
          </p:nvSpPr>
          <p:spPr>
            <a:xfrm>
              <a:off x="7370050" y="1317725"/>
              <a:ext cx="1041525" cy="140225"/>
            </a:xfrm>
            <a:custGeom>
              <a:avLst/>
              <a:gdLst/>
              <a:ahLst/>
              <a:cxnLst/>
              <a:rect l="l" t="t" r="r" b="b"/>
              <a:pathLst>
                <a:path w="41661" h="5609" extrusionOk="0">
                  <a:moveTo>
                    <a:pt x="1" y="0"/>
                  </a:moveTo>
                  <a:lnTo>
                    <a:pt x="1" y="5608"/>
                  </a:lnTo>
                  <a:lnTo>
                    <a:pt x="41661" y="5608"/>
                  </a:lnTo>
                  <a:lnTo>
                    <a:pt x="416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9"/>
            <p:cNvSpPr/>
            <p:nvPr/>
          </p:nvSpPr>
          <p:spPr>
            <a:xfrm>
              <a:off x="7248600" y="93750"/>
              <a:ext cx="1284425" cy="1180250"/>
            </a:xfrm>
            <a:custGeom>
              <a:avLst/>
              <a:gdLst/>
              <a:ahLst/>
              <a:cxnLst/>
              <a:rect l="l" t="t" r="r" b="b"/>
              <a:pathLst>
                <a:path w="51377" h="47210" extrusionOk="0">
                  <a:moveTo>
                    <a:pt x="25087" y="3287"/>
                  </a:moveTo>
                  <a:lnTo>
                    <a:pt x="25087" y="7740"/>
                  </a:lnTo>
                  <a:lnTo>
                    <a:pt x="17813" y="7740"/>
                  </a:lnTo>
                  <a:lnTo>
                    <a:pt x="25087" y="3287"/>
                  </a:lnTo>
                  <a:close/>
                  <a:moveTo>
                    <a:pt x="26278" y="3287"/>
                  </a:moveTo>
                  <a:lnTo>
                    <a:pt x="33553" y="7740"/>
                  </a:lnTo>
                  <a:lnTo>
                    <a:pt x="26278" y="7740"/>
                  </a:lnTo>
                  <a:lnTo>
                    <a:pt x="26278" y="3287"/>
                  </a:lnTo>
                  <a:close/>
                  <a:moveTo>
                    <a:pt x="36708" y="9669"/>
                  </a:moveTo>
                  <a:lnTo>
                    <a:pt x="41125" y="12360"/>
                  </a:lnTo>
                  <a:lnTo>
                    <a:pt x="36708" y="16777"/>
                  </a:lnTo>
                  <a:lnTo>
                    <a:pt x="36708" y="9669"/>
                  </a:lnTo>
                  <a:close/>
                  <a:moveTo>
                    <a:pt x="14669" y="9669"/>
                  </a:moveTo>
                  <a:lnTo>
                    <a:pt x="14669" y="16801"/>
                  </a:lnTo>
                  <a:lnTo>
                    <a:pt x="10252" y="12372"/>
                  </a:lnTo>
                  <a:lnTo>
                    <a:pt x="14669" y="9669"/>
                  </a:lnTo>
                  <a:close/>
                  <a:moveTo>
                    <a:pt x="42149" y="13014"/>
                  </a:moveTo>
                  <a:lnTo>
                    <a:pt x="46530" y="15690"/>
                  </a:lnTo>
                  <a:lnTo>
                    <a:pt x="46530" y="17622"/>
                  </a:lnTo>
                  <a:lnTo>
                    <a:pt x="37541" y="17622"/>
                  </a:lnTo>
                  <a:lnTo>
                    <a:pt x="42149" y="13014"/>
                  </a:lnTo>
                  <a:close/>
                  <a:moveTo>
                    <a:pt x="9228" y="13014"/>
                  </a:moveTo>
                  <a:lnTo>
                    <a:pt x="13836" y="17634"/>
                  </a:lnTo>
                  <a:lnTo>
                    <a:pt x="4859" y="17634"/>
                  </a:lnTo>
                  <a:lnTo>
                    <a:pt x="4859" y="15670"/>
                  </a:lnTo>
                  <a:lnTo>
                    <a:pt x="9228" y="13014"/>
                  </a:lnTo>
                  <a:close/>
                  <a:moveTo>
                    <a:pt x="25087" y="8931"/>
                  </a:moveTo>
                  <a:lnTo>
                    <a:pt x="25087" y="17634"/>
                  </a:lnTo>
                  <a:lnTo>
                    <a:pt x="15860" y="17634"/>
                  </a:lnTo>
                  <a:lnTo>
                    <a:pt x="15860" y="8943"/>
                  </a:lnTo>
                  <a:lnTo>
                    <a:pt x="15884" y="8931"/>
                  </a:lnTo>
                  <a:close/>
                  <a:moveTo>
                    <a:pt x="35493" y="8919"/>
                  </a:moveTo>
                  <a:lnTo>
                    <a:pt x="35517" y="8943"/>
                  </a:lnTo>
                  <a:lnTo>
                    <a:pt x="35517" y="17622"/>
                  </a:lnTo>
                  <a:lnTo>
                    <a:pt x="26290" y="17634"/>
                  </a:lnTo>
                  <a:lnTo>
                    <a:pt x="26290" y="8919"/>
                  </a:lnTo>
                  <a:close/>
                  <a:moveTo>
                    <a:pt x="25087" y="18813"/>
                  </a:moveTo>
                  <a:lnTo>
                    <a:pt x="25087" y="26028"/>
                  </a:lnTo>
                  <a:lnTo>
                    <a:pt x="15860" y="26040"/>
                  </a:lnTo>
                  <a:lnTo>
                    <a:pt x="15860" y="18813"/>
                  </a:lnTo>
                  <a:close/>
                  <a:moveTo>
                    <a:pt x="35517" y="18813"/>
                  </a:moveTo>
                  <a:lnTo>
                    <a:pt x="35517" y="26028"/>
                  </a:lnTo>
                  <a:lnTo>
                    <a:pt x="26290" y="26040"/>
                  </a:lnTo>
                  <a:lnTo>
                    <a:pt x="26290" y="18813"/>
                  </a:lnTo>
                  <a:close/>
                  <a:moveTo>
                    <a:pt x="46530" y="18813"/>
                  </a:moveTo>
                  <a:lnTo>
                    <a:pt x="46530" y="30302"/>
                  </a:lnTo>
                  <a:lnTo>
                    <a:pt x="36708" y="30302"/>
                  </a:lnTo>
                  <a:lnTo>
                    <a:pt x="36708" y="18813"/>
                  </a:lnTo>
                  <a:close/>
                  <a:moveTo>
                    <a:pt x="14669" y="18813"/>
                  </a:moveTo>
                  <a:lnTo>
                    <a:pt x="14669" y="30314"/>
                  </a:lnTo>
                  <a:lnTo>
                    <a:pt x="4847" y="30314"/>
                  </a:lnTo>
                  <a:lnTo>
                    <a:pt x="4847" y="18813"/>
                  </a:lnTo>
                  <a:close/>
                  <a:moveTo>
                    <a:pt x="18384" y="26969"/>
                  </a:moveTo>
                  <a:lnTo>
                    <a:pt x="18384" y="30314"/>
                  </a:lnTo>
                  <a:lnTo>
                    <a:pt x="15860" y="30314"/>
                  </a:lnTo>
                  <a:lnTo>
                    <a:pt x="15860" y="26969"/>
                  </a:lnTo>
                  <a:close/>
                  <a:moveTo>
                    <a:pt x="21968" y="26969"/>
                  </a:moveTo>
                  <a:lnTo>
                    <a:pt x="21968" y="30314"/>
                  </a:lnTo>
                  <a:lnTo>
                    <a:pt x="19134" y="30314"/>
                  </a:lnTo>
                  <a:lnTo>
                    <a:pt x="19134" y="26969"/>
                  </a:lnTo>
                  <a:close/>
                  <a:moveTo>
                    <a:pt x="25087" y="26969"/>
                  </a:moveTo>
                  <a:lnTo>
                    <a:pt x="25087" y="30314"/>
                  </a:lnTo>
                  <a:lnTo>
                    <a:pt x="22730" y="30314"/>
                  </a:lnTo>
                  <a:lnTo>
                    <a:pt x="22718" y="26969"/>
                  </a:lnTo>
                  <a:close/>
                  <a:moveTo>
                    <a:pt x="28647" y="26969"/>
                  </a:moveTo>
                  <a:lnTo>
                    <a:pt x="28647" y="30314"/>
                  </a:lnTo>
                  <a:lnTo>
                    <a:pt x="26278" y="30314"/>
                  </a:lnTo>
                  <a:lnTo>
                    <a:pt x="26278" y="26969"/>
                  </a:lnTo>
                  <a:close/>
                  <a:moveTo>
                    <a:pt x="32231" y="26969"/>
                  </a:moveTo>
                  <a:lnTo>
                    <a:pt x="32231" y="30314"/>
                  </a:lnTo>
                  <a:lnTo>
                    <a:pt x="29397" y="30314"/>
                  </a:lnTo>
                  <a:lnTo>
                    <a:pt x="29397" y="26969"/>
                  </a:lnTo>
                  <a:close/>
                  <a:moveTo>
                    <a:pt x="35517" y="26969"/>
                  </a:moveTo>
                  <a:lnTo>
                    <a:pt x="35517" y="30314"/>
                  </a:lnTo>
                  <a:lnTo>
                    <a:pt x="32981" y="30314"/>
                  </a:lnTo>
                  <a:lnTo>
                    <a:pt x="32981" y="26969"/>
                  </a:lnTo>
                  <a:close/>
                  <a:moveTo>
                    <a:pt x="14681" y="31493"/>
                  </a:moveTo>
                  <a:lnTo>
                    <a:pt x="14681" y="44530"/>
                  </a:lnTo>
                  <a:lnTo>
                    <a:pt x="4859" y="44530"/>
                  </a:lnTo>
                  <a:lnTo>
                    <a:pt x="4859" y="31493"/>
                  </a:lnTo>
                  <a:close/>
                  <a:moveTo>
                    <a:pt x="25099" y="31493"/>
                  </a:moveTo>
                  <a:lnTo>
                    <a:pt x="25099" y="44530"/>
                  </a:lnTo>
                  <a:lnTo>
                    <a:pt x="15872" y="44530"/>
                  </a:lnTo>
                  <a:lnTo>
                    <a:pt x="15872" y="31493"/>
                  </a:lnTo>
                  <a:close/>
                  <a:moveTo>
                    <a:pt x="35517" y="31493"/>
                  </a:moveTo>
                  <a:lnTo>
                    <a:pt x="35517" y="44530"/>
                  </a:lnTo>
                  <a:lnTo>
                    <a:pt x="26290" y="44530"/>
                  </a:lnTo>
                  <a:lnTo>
                    <a:pt x="26290" y="31493"/>
                  </a:lnTo>
                  <a:close/>
                  <a:moveTo>
                    <a:pt x="46530" y="31493"/>
                  </a:moveTo>
                  <a:lnTo>
                    <a:pt x="46530" y="44530"/>
                  </a:lnTo>
                  <a:lnTo>
                    <a:pt x="36708" y="44530"/>
                  </a:lnTo>
                  <a:lnTo>
                    <a:pt x="36708" y="31493"/>
                  </a:lnTo>
                  <a:close/>
                  <a:moveTo>
                    <a:pt x="25683" y="1"/>
                  </a:moveTo>
                  <a:lnTo>
                    <a:pt x="1" y="15717"/>
                  </a:lnTo>
                  <a:lnTo>
                    <a:pt x="1310" y="17848"/>
                  </a:lnTo>
                  <a:lnTo>
                    <a:pt x="1310" y="47209"/>
                  </a:lnTo>
                  <a:lnTo>
                    <a:pt x="4859" y="47209"/>
                  </a:lnTo>
                  <a:lnTo>
                    <a:pt x="4859" y="45721"/>
                  </a:lnTo>
                  <a:lnTo>
                    <a:pt x="46530" y="45721"/>
                  </a:lnTo>
                  <a:lnTo>
                    <a:pt x="46530" y="47209"/>
                  </a:lnTo>
                  <a:lnTo>
                    <a:pt x="50067" y="47209"/>
                  </a:lnTo>
                  <a:lnTo>
                    <a:pt x="50067" y="17848"/>
                  </a:lnTo>
                  <a:lnTo>
                    <a:pt x="51376" y="15717"/>
                  </a:lnTo>
                  <a:lnTo>
                    <a:pt x="256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9"/>
            <p:cNvSpPr/>
            <p:nvPr/>
          </p:nvSpPr>
          <p:spPr>
            <a:xfrm>
              <a:off x="7620675" y="729250"/>
              <a:ext cx="539975" cy="15200"/>
            </a:xfrm>
            <a:custGeom>
              <a:avLst/>
              <a:gdLst/>
              <a:ahLst/>
              <a:cxnLst/>
              <a:rect l="l" t="t" r="r" b="b"/>
              <a:pathLst>
                <a:path w="21599" h="608" extrusionOk="0">
                  <a:moveTo>
                    <a:pt x="417" y="1"/>
                  </a:moveTo>
                  <a:cubicBezTo>
                    <a:pt x="1" y="1"/>
                    <a:pt x="1" y="608"/>
                    <a:pt x="417" y="608"/>
                  </a:cubicBezTo>
                  <a:lnTo>
                    <a:pt x="21194" y="608"/>
                  </a:lnTo>
                  <a:cubicBezTo>
                    <a:pt x="21599" y="608"/>
                    <a:pt x="21599" y="1"/>
                    <a:pt x="21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" name="Google Shape;371;p29"/>
          <p:cNvGrpSpPr/>
          <p:nvPr/>
        </p:nvGrpSpPr>
        <p:grpSpPr>
          <a:xfrm flipH="1">
            <a:off x="6762010" y="2093080"/>
            <a:ext cx="1823193" cy="2593197"/>
            <a:chOff x="3348125" y="-399375"/>
            <a:chExt cx="1305825" cy="1857325"/>
          </a:xfrm>
        </p:grpSpPr>
        <p:sp>
          <p:nvSpPr>
            <p:cNvPr id="372" name="Google Shape;372;p29"/>
            <p:cNvSpPr/>
            <p:nvPr/>
          </p:nvSpPr>
          <p:spPr>
            <a:xfrm>
              <a:off x="3506775" y="-257175"/>
              <a:ext cx="988525" cy="1715125"/>
            </a:xfrm>
            <a:custGeom>
              <a:avLst/>
              <a:gdLst/>
              <a:ahLst/>
              <a:cxnLst/>
              <a:rect l="l" t="t" r="r" b="b"/>
              <a:pathLst>
                <a:path w="39541" h="68605" extrusionOk="0">
                  <a:moveTo>
                    <a:pt x="19777" y="1"/>
                  </a:moveTo>
                  <a:lnTo>
                    <a:pt x="0" y="14871"/>
                  </a:lnTo>
                  <a:lnTo>
                    <a:pt x="0" y="68604"/>
                  </a:lnTo>
                  <a:lnTo>
                    <a:pt x="39541" y="68604"/>
                  </a:lnTo>
                  <a:lnTo>
                    <a:pt x="39541" y="14871"/>
                  </a:lnTo>
                  <a:lnTo>
                    <a:pt x="197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9"/>
            <p:cNvSpPr/>
            <p:nvPr/>
          </p:nvSpPr>
          <p:spPr>
            <a:xfrm>
              <a:off x="3506775" y="663775"/>
              <a:ext cx="988525" cy="724225"/>
            </a:xfrm>
            <a:custGeom>
              <a:avLst/>
              <a:gdLst/>
              <a:ahLst/>
              <a:cxnLst/>
              <a:rect l="l" t="t" r="r" b="b"/>
              <a:pathLst>
                <a:path w="39541" h="28969" extrusionOk="0">
                  <a:moveTo>
                    <a:pt x="0" y="0"/>
                  </a:moveTo>
                  <a:lnTo>
                    <a:pt x="0" y="28968"/>
                  </a:lnTo>
                  <a:lnTo>
                    <a:pt x="39541" y="28968"/>
                  </a:lnTo>
                  <a:lnTo>
                    <a:pt x="395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9"/>
            <p:cNvSpPr/>
            <p:nvPr/>
          </p:nvSpPr>
          <p:spPr>
            <a:xfrm>
              <a:off x="4495275" y="148825"/>
              <a:ext cx="45875" cy="1109100"/>
            </a:xfrm>
            <a:custGeom>
              <a:avLst/>
              <a:gdLst/>
              <a:ahLst/>
              <a:cxnLst/>
              <a:rect l="l" t="t" r="r" b="b"/>
              <a:pathLst>
                <a:path w="1835" h="44364" extrusionOk="0">
                  <a:moveTo>
                    <a:pt x="1" y="1"/>
                  </a:moveTo>
                  <a:lnTo>
                    <a:pt x="1" y="44363"/>
                  </a:lnTo>
                  <a:lnTo>
                    <a:pt x="1835" y="44363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9"/>
            <p:cNvSpPr/>
            <p:nvPr/>
          </p:nvSpPr>
          <p:spPr>
            <a:xfrm>
              <a:off x="3461225" y="-330100"/>
              <a:ext cx="1034075" cy="1361500"/>
            </a:xfrm>
            <a:custGeom>
              <a:avLst/>
              <a:gdLst/>
              <a:ahLst/>
              <a:cxnLst/>
              <a:rect l="l" t="t" r="r" b="b"/>
              <a:pathLst>
                <a:path w="41363" h="54460" extrusionOk="0">
                  <a:moveTo>
                    <a:pt x="21051" y="9430"/>
                  </a:moveTo>
                  <a:lnTo>
                    <a:pt x="21051" y="17788"/>
                  </a:lnTo>
                  <a:lnTo>
                    <a:pt x="12978" y="17788"/>
                  </a:lnTo>
                  <a:lnTo>
                    <a:pt x="12978" y="9430"/>
                  </a:lnTo>
                  <a:close/>
                  <a:moveTo>
                    <a:pt x="30219" y="9430"/>
                  </a:moveTo>
                  <a:lnTo>
                    <a:pt x="30219" y="17788"/>
                  </a:lnTo>
                  <a:lnTo>
                    <a:pt x="22134" y="17788"/>
                  </a:lnTo>
                  <a:lnTo>
                    <a:pt x="22134" y="9430"/>
                  </a:lnTo>
                  <a:close/>
                  <a:moveTo>
                    <a:pt x="21051" y="19158"/>
                  </a:moveTo>
                  <a:lnTo>
                    <a:pt x="21051" y="32612"/>
                  </a:lnTo>
                  <a:lnTo>
                    <a:pt x="12978" y="32612"/>
                  </a:lnTo>
                  <a:lnTo>
                    <a:pt x="12978" y="19158"/>
                  </a:lnTo>
                  <a:close/>
                  <a:moveTo>
                    <a:pt x="30219" y="19158"/>
                  </a:moveTo>
                  <a:lnTo>
                    <a:pt x="30219" y="32612"/>
                  </a:lnTo>
                  <a:lnTo>
                    <a:pt x="22134" y="32612"/>
                  </a:lnTo>
                  <a:lnTo>
                    <a:pt x="22134" y="19158"/>
                  </a:lnTo>
                  <a:close/>
                  <a:moveTo>
                    <a:pt x="15955" y="33981"/>
                  </a:moveTo>
                  <a:lnTo>
                    <a:pt x="15753" y="34171"/>
                  </a:lnTo>
                  <a:lnTo>
                    <a:pt x="15753" y="34183"/>
                  </a:lnTo>
                  <a:lnTo>
                    <a:pt x="12978" y="36957"/>
                  </a:lnTo>
                  <a:lnTo>
                    <a:pt x="12978" y="33981"/>
                  </a:lnTo>
                  <a:close/>
                  <a:moveTo>
                    <a:pt x="30219" y="33981"/>
                  </a:moveTo>
                  <a:lnTo>
                    <a:pt x="30219" y="36957"/>
                  </a:lnTo>
                  <a:lnTo>
                    <a:pt x="27433" y="34183"/>
                  </a:lnTo>
                  <a:lnTo>
                    <a:pt x="27242" y="33981"/>
                  </a:lnTo>
                  <a:close/>
                  <a:moveTo>
                    <a:pt x="21051" y="33981"/>
                  </a:moveTo>
                  <a:lnTo>
                    <a:pt x="21051" y="37719"/>
                  </a:lnTo>
                  <a:lnTo>
                    <a:pt x="17515" y="34183"/>
                  </a:lnTo>
                  <a:lnTo>
                    <a:pt x="17324" y="33981"/>
                  </a:lnTo>
                  <a:close/>
                  <a:moveTo>
                    <a:pt x="25873" y="33981"/>
                  </a:moveTo>
                  <a:lnTo>
                    <a:pt x="25671" y="34183"/>
                  </a:lnTo>
                  <a:lnTo>
                    <a:pt x="22134" y="37719"/>
                  </a:lnTo>
                  <a:lnTo>
                    <a:pt x="22134" y="33981"/>
                  </a:lnTo>
                  <a:close/>
                  <a:moveTo>
                    <a:pt x="11883" y="33981"/>
                  </a:moveTo>
                  <a:lnTo>
                    <a:pt x="11883" y="37779"/>
                  </a:lnTo>
                  <a:lnTo>
                    <a:pt x="8085" y="33981"/>
                  </a:lnTo>
                  <a:close/>
                  <a:moveTo>
                    <a:pt x="35100" y="33981"/>
                  </a:moveTo>
                  <a:lnTo>
                    <a:pt x="31302" y="37779"/>
                  </a:lnTo>
                  <a:lnTo>
                    <a:pt x="31302" y="33981"/>
                  </a:lnTo>
                  <a:close/>
                  <a:moveTo>
                    <a:pt x="7394" y="35064"/>
                  </a:moveTo>
                  <a:lnTo>
                    <a:pt x="10716" y="38374"/>
                  </a:lnTo>
                  <a:lnTo>
                    <a:pt x="4085" y="38374"/>
                  </a:lnTo>
                  <a:lnTo>
                    <a:pt x="7394" y="35064"/>
                  </a:lnTo>
                  <a:close/>
                  <a:moveTo>
                    <a:pt x="16634" y="35064"/>
                  </a:moveTo>
                  <a:lnTo>
                    <a:pt x="19944" y="38374"/>
                  </a:lnTo>
                  <a:lnTo>
                    <a:pt x="13312" y="38374"/>
                  </a:lnTo>
                  <a:lnTo>
                    <a:pt x="16634" y="35064"/>
                  </a:lnTo>
                  <a:close/>
                  <a:moveTo>
                    <a:pt x="26552" y="35064"/>
                  </a:moveTo>
                  <a:lnTo>
                    <a:pt x="29873" y="38374"/>
                  </a:lnTo>
                  <a:lnTo>
                    <a:pt x="23242" y="38374"/>
                  </a:lnTo>
                  <a:lnTo>
                    <a:pt x="26552" y="35064"/>
                  </a:lnTo>
                  <a:close/>
                  <a:moveTo>
                    <a:pt x="35791" y="35064"/>
                  </a:moveTo>
                  <a:lnTo>
                    <a:pt x="39101" y="38374"/>
                  </a:lnTo>
                  <a:lnTo>
                    <a:pt x="32469" y="38374"/>
                  </a:lnTo>
                  <a:lnTo>
                    <a:pt x="35791" y="35064"/>
                  </a:lnTo>
                  <a:close/>
                  <a:moveTo>
                    <a:pt x="21051" y="39755"/>
                  </a:moveTo>
                  <a:lnTo>
                    <a:pt x="21051" y="53090"/>
                  </a:lnTo>
                  <a:lnTo>
                    <a:pt x="12978" y="53090"/>
                  </a:lnTo>
                  <a:lnTo>
                    <a:pt x="12978" y="39755"/>
                  </a:lnTo>
                  <a:close/>
                  <a:moveTo>
                    <a:pt x="30219" y="39755"/>
                  </a:moveTo>
                  <a:lnTo>
                    <a:pt x="30219" y="53090"/>
                  </a:lnTo>
                  <a:lnTo>
                    <a:pt x="22134" y="53090"/>
                  </a:lnTo>
                  <a:lnTo>
                    <a:pt x="22134" y="39755"/>
                  </a:lnTo>
                  <a:close/>
                  <a:moveTo>
                    <a:pt x="21051" y="1"/>
                  </a:moveTo>
                  <a:lnTo>
                    <a:pt x="21051" y="7394"/>
                  </a:lnTo>
                  <a:lnTo>
                    <a:pt x="16050" y="2394"/>
                  </a:lnTo>
                  <a:lnTo>
                    <a:pt x="15181" y="3263"/>
                  </a:lnTo>
                  <a:lnTo>
                    <a:pt x="19967" y="8049"/>
                  </a:lnTo>
                  <a:lnTo>
                    <a:pt x="11693" y="8049"/>
                  </a:lnTo>
                  <a:lnTo>
                    <a:pt x="11693" y="9418"/>
                  </a:lnTo>
                  <a:lnTo>
                    <a:pt x="11883" y="9418"/>
                  </a:lnTo>
                  <a:lnTo>
                    <a:pt x="11883" y="16907"/>
                  </a:lnTo>
                  <a:lnTo>
                    <a:pt x="5739" y="11264"/>
                  </a:lnTo>
                  <a:lnTo>
                    <a:pt x="4775" y="12300"/>
                  </a:lnTo>
                  <a:lnTo>
                    <a:pt x="10752" y="17788"/>
                  </a:lnTo>
                  <a:lnTo>
                    <a:pt x="1822" y="17788"/>
                  </a:lnTo>
                  <a:lnTo>
                    <a:pt x="1" y="19158"/>
                  </a:lnTo>
                  <a:lnTo>
                    <a:pt x="11895" y="19158"/>
                  </a:lnTo>
                  <a:lnTo>
                    <a:pt x="11895" y="32612"/>
                  </a:lnTo>
                  <a:lnTo>
                    <a:pt x="1834" y="32612"/>
                  </a:lnTo>
                  <a:lnTo>
                    <a:pt x="1834" y="33981"/>
                  </a:lnTo>
                  <a:lnTo>
                    <a:pt x="6716" y="33981"/>
                  </a:lnTo>
                  <a:lnTo>
                    <a:pt x="6525" y="34171"/>
                  </a:lnTo>
                  <a:lnTo>
                    <a:pt x="2322" y="38374"/>
                  </a:lnTo>
                  <a:lnTo>
                    <a:pt x="1834" y="38374"/>
                  </a:lnTo>
                  <a:lnTo>
                    <a:pt x="1834" y="39755"/>
                  </a:lnTo>
                  <a:lnTo>
                    <a:pt x="11883" y="39755"/>
                  </a:lnTo>
                  <a:lnTo>
                    <a:pt x="11883" y="53090"/>
                  </a:lnTo>
                  <a:lnTo>
                    <a:pt x="1822" y="53090"/>
                  </a:lnTo>
                  <a:lnTo>
                    <a:pt x="1822" y="54460"/>
                  </a:lnTo>
                  <a:lnTo>
                    <a:pt x="41363" y="54460"/>
                  </a:lnTo>
                  <a:lnTo>
                    <a:pt x="41363" y="53090"/>
                  </a:lnTo>
                  <a:lnTo>
                    <a:pt x="31302" y="53090"/>
                  </a:lnTo>
                  <a:lnTo>
                    <a:pt x="31302" y="39755"/>
                  </a:lnTo>
                  <a:lnTo>
                    <a:pt x="41363" y="39755"/>
                  </a:lnTo>
                  <a:lnTo>
                    <a:pt x="41363" y="38374"/>
                  </a:lnTo>
                  <a:lnTo>
                    <a:pt x="40863" y="38374"/>
                  </a:lnTo>
                  <a:lnTo>
                    <a:pt x="36672" y="34171"/>
                  </a:lnTo>
                  <a:lnTo>
                    <a:pt x="36470" y="33981"/>
                  </a:lnTo>
                  <a:lnTo>
                    <a:pt x="41363" y="33981"/>
                  </a:lnTo>
                  <a:lnTo>
                    <a:pt x="41363" y="32612"/>
                  </a:lnTo>
                  <a:lnTo>
                    <a:pt x="31302" y="32612"/>
                  </a:lnTo>
                  <a:lnTo>
                    <a:pt x="31302" y="19158"/>
                  </a:lnTo>
                  <a:lnTo>
                    <a:pt x="41363" y="19158"/>
                  </a:lnTo>
                  <a:lnTo>
                    <a:pt x="41363" y="17788"/>
                  </a:lnTo>
                  <a:lnTo>
                    <a:pt x="32445" y="17788"/>
                  </a:lnTo>
                  <a:lnTo>
                    <a:pt x="38410" y="12312"/>
                  </a:lnTo>
                  <a:lnTo>
                    <a:pt x="37458" y="11264"/>
                  </a:lnTo>
                  <a:lnTo>
                    <a:pt x="31302" y="16907"/>
                  </a:lnTo>
                  <a:lnTo>
                    <a:pt x="31302" y="9430"/>
                  </a:lnTo>
                  <a:lnTo>
                    <a:pt x="31493" y="9430"/>
                  </a:lnTo>
                  <a:lnTo>
                    <a:pt x="31493" y="8049"/>
                  </a:lnTo>
                  <a:lnTo>
                    <a:pt x="23218" y="8049"/>
                  </a:lnTo>
                  <a:lnTo>
                    <a:pt x="28004" y="3263"/>
                  </a:lnTo>
                  <a:lnTo>
                    <a:pt x="27135" y="2394"/>
                  </a:lnTo>
                  <a:lnTo>
                    <a:pt x="22134" y="7394"/>
                  </a:lnTo>
                  <a:lnTo>
                    <a:pt x="221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9"/>
            <p:cNvSpPr/>
            <p:nvPr/>
          </p:nvSpPr>
          <p:spPr>
            <a:xfrm>
              <a:off x="3506775" y="1387975"/>
              <a:ext cx="988525" cy="69975"/>
            </a:xfrm>
            <a:custGeom>
              <a:avLst/>
              <a:gdLst/>
              <a:ahLst/>
              <a:cxnLst/>
              <a:rect l="l" t="t" r="r" b="b"/>
              <a:pathLst>
                <a:path w="39541" h="2799" extrusionOk="0">
                  <a:moveTo>
                    <a:pt x="0" y="0"/>
                  </a:moveTo>
                  <a:lnTo>
                    <a:pt x="0" y="2798"/>
                  </a:lnTo>
                  <a:lnTo>
                    <a:pt x="39541" y="2798"/>
                  </a:lnTo>
                  <a:lnTo>
                    <a:pt x="395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9"/>
            <p:cNvSpPr/>
            <p:nvPr/>
          </p:nvSpPr>
          <p:spPr>
            <a:xfrm>
              <a:off x="4495275" y="114600"/>
              <a:ext cx="45875" cy="34250"/>
            </a:xfrm>
            <a:custGeom>
              <a:avLst/>
              <a:gdLst/>
              <a:ahLst/>
              <a:cxnLst/>
              <a:rect l="l" t="t" r="r" b="b"/>
              <a:pathLst>
                <a:path w="1835" h="1370" extrusionOk="0">
                  <a:moveTo>
                    <a:pt x="1" y="0"/>
                  </a:moveTo>
                  <a:lnTo>
                    <a:pt x="1" y="1370"/>
                  </a:lnTo>
                  <a:lnTo>
                    <a:pt x="1835" y="13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73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9"/>
            <p:cNvSpPr/>
            <p:nvPr/>
          </p:nvSpPr>
          <p:spPr>
            <a:xfrm>
              <a:off x="3617500" y="-267300"/>
              <a:ext cx="129500" cy="172975"/>
            </a:xfrm>
            <a:custGeom>
              <a:avLst/>
              <a:gdLst/>
              <a:ahLst/>
              <a:cxnLst/>
              <a:rect l="l" t="t" r="r" b="b"/>
              <a:pathLst>
                <a:path w="5180" h="6919" extrusionOk="0">
                  <a:moveTo>
                    <a:pt x="0" y="1"/>
                  </a:moveTo>
                  <a:lnTo>
                    <a:pt x="0" y="6918"/>
                  </a:lnTo>
                  <a:lnTo>
                    <a:pt x="5180" y="6918"/>
                  </a:lnTo>
                  <a:lnTo>
                    <a:pt x="51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9"/>
            <p:cNvSpPr/>
            <p:nvPr/>
          </p:nvSpPr>
          <p:spPr>
            <a:xfrm>
              <a:off x="3596375" y="-301525"/>
              <a:ext cx="171750" cy="34250"/>
            </a:xfrm>
            <a:custGeom>
              <a:avLst/>
              <a:gdLst/>
              <a:ahLst/>
              <a:cxnLst/>
              <a:rect l="l" t="t" r="r" b="b"/>
              <a:pathLst>
                <a:path w="6870" h="1370" extrusionOk="0">
                  <a:moveTo>
                    <a:pt x="0" y="1"/>
                  </a:moveTo>
                  <a:lnTo>
                    <a:pt x="0" y="1370"/>
                  </a:lnTo>
                  <a:lnTo>
                    <a:pt x="6870" y="1370"/>
                  </a:lnTo>
                  <a:lnTo>
                    <a:pt x="68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9"/>
            <p:cNvSpPr/>
            <p:nvPr/>
          </p:nvSpPr>
          <p:spPr>
            <a:xfrm>
              <a:off x="3918725" y="-72925"/>
              <a:ext cx="164625" cy="164925"/>
            </a:xfrm>
            <a:custGeom>
              <a:avLst/>
              <a:gdLst/>
              <a:ahLst/>
              <a:cxnLst/>
              <a:rect l="l" t="t" r="r" b="b"/>
              <a:pathLst>
                <a:path w="6585" h="6597" extrusionOk="0">
                  <a:moveTo>
                    <a:pt x="1" y="0"/>
                  </a:moveTo>
                  <a:lnTo>
                    <a:pt x="1" y="6597"/>
                  </a:lnTo>
                  <a:lnTo>
                    <a:pt x="6585" y="6597"/>
                  </a:lnTo>
                  <a:lnTo>
                    <a:pt x="65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9"/>
            <p:cNvSpPr/>
            <p:nvPr/>
          </p:nvSpPr>
          <p:spPr>
            <a:xfrm>
              <a:off x="3936300" y="-55375"/>
              <a:ext cx="129500" cy="129525"/>
            </a:xfrm>
            <a:custGeom>
              <a:avLst/>
              <a:gdLst/>
              <a:ahLst/>
              <a:cxnLst/>
              <a:rect l="l" t="t" r="r" b="b"/>
              <a:pathLst>
                <a:path w="5180" h="5181" extrusionOk="0">
                  <a:moveTo>
                    <a:pt x="0" y="1"/>
                  </a:moveTo>
                  <a:lnTo>
                    <a:pt x="0" y="5180"/>
                  </a:lnTo>
                  <a:lnTo>
                    <a:pt x="5179" y="5180"/>
                  </a:lnTo>
                  <a:lnTo>
                    <a:pt x="51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9"/>
            <p:cNvSpPr/>
            <p:nvPr/>
          </p:nvSpPr>
          <p:spPr>
            <a:xfrm>
              <a:off x="3919325" y="-72925"/>
              <a:ext cx="163425" cy="163450"/>
            </a:xfrm>
            <a:custGeom>
              <a:avLst/>
              <a:gdLst/>
              <a:ahLst/>
              <a:cxnLst/>
              <a:rect l="l" t="t" r="r" b="b"/>
              <a:pathLst>
                <a:path w="6537" h="6538" extrusionOk="0">
                  <a:moveTo>
                    <a:pt x="2917" y="0"/>
                  </a:moveTo>
                  <a:lnTo>
                    <a:pt x="2917" y="2918"/>
                  </a:lnTo>
                  <a:lnTo>
                    <a:pt x="0" y="2918"/>
                  </a:lnTo>
                  <a:lnTo>
                    <a:pt x="0" y="3620"/>
                  </a:lnTo>
                  <a:lnTo>
                    <a:pt x="2917" y="3620"/>
                  </a:lnTo>
                  <a:lnTo>
                    <a:pt x="2917" y="6537"/>
                  </a:lnTo>
                  <a:lnTo>
                    <a:pt x="3620" y="6537"/>
                  </a:lnTo>
                  <a:lnTo>
                    <a:pt x="3620" y="3620"/>
                  </a:lnTo>
                  <a:lnTo>
                    <a:pt x="6537" y="3620"/>
                  </a:lnTo>
                  <a:lnTo>
                    <a:pt x="6537" y="2918"/>
                  </a:lnTo>
                  <a:lnTo>
                    <a:pt x="3620" y="2918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9"/>
            <p:cNvSpPr/>
            <p:nvPr/>
          </p:nvSpPr>
          <p:spPr>
            <a:xfrm>
              <a:off x="3836275" y="-72925"/>
              <a:ext cx="82475" cy="164925"/>
            </a:xfrm>
            <a:custGeom>
              <a:avLst/>
              <a:gdLst/>
              <a:ahLst/>
              <a:cxnLst/>
              <a:rect l="l" t="t" r="r" b="b"/>
              <a:pathLst>
                <a:path w="3299" h="6597" extrusionOk="0">
                  <a:moveTo>
                    <a:pt x="1" y="0"/>
                  </a:moveTo>
                  <a:lnTo>
                    <a:pt x="1" y="6597"/>
                  </a:lnTo>
                  <a:lnTo>
                    <a:pt x="3299" y="6597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9"/>
            <p:cNvSpPr/>
            <p:nvPr/>
          </p:nvSpPr>
          <p:spPr>
            <a:xfrm>
              <a:off x="4082725" y="-72925"/>
              <a:ext cx="82475" cy="164925"/>
            </a:xfrm>
            <a:custGeom>
              <a:avLst/>
              <a:gdLst/>
              <a:ahLst/>
              <a:cxnLst/>
              <a:rect l="l" t="t" r="r" b="b"/>
              <a:pathLst>
                <a:path w="3299" h="6597" extrusionOk="0">
                  <a:moveTo>
                    <a:pt x="1" y="0"/>
                  </a:moveTo>
                  <a:lnTo>
                    <a:pt x="1" y="6597"/>
                  </a:lnTo>
                  <a:lnTo>
                    <a:pt x="3299" y="6597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9"/>
            <p:cNvSpPr/>
            <p:nvPr/>
          </p:nvSpPr>
          <p:spPr>
            <a:xfrm>
              <a:off x="3712150" y="200025"/>
              <a:ext cx="164925" cy="246175"/>
            </a:xfrm>
            <a:custGeom>
              <a:avLst/>
              <a:gdLst/>
              <a:ahLst/>
              <a:cxnLst/>
              <a:rect l="l" t="t" r="r" b="b"/>
              <a:pathLst>
                <a:path w="6597" h="9847" extrusionOk="0">
                  <a:moveTo>
                    <a:pt x="1" y="1"/>
                  </a:moveTo>
                  <a:lnTo>
                    <a:pt x="1" y="9847"/>
                  </a:lnTo>
                  <a:lnTo>
                    <a:pt x="6597" y="9847"/>
                  </a:lnTo>
                  <a:lnTo>
                    <a:pt x="659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9"/>
            <p:cNvSpPr/>
            <p:nvPr/>
          </p:nvSpPr>
          <p:spPr>
            <a:xfrm>
              <a:off x="3729725" y="217875"/>
              <a:ext cx="129800" cy="210775"/>
            </a:xfrm>
            <a:custGeom>
              <a:avLst/>
              <a:gdLst/>
              <a:ahLst/>
              <a:cxnLst/>
              <a:rect l="l" t="t" r="r" b="b"/>
              <a:pathLst>
                <a:path w="5192" h="8431" extrusionOk="0">
                  <a:moveTo>
                    <a:pt x="0" y="1"/>
                  </a:moveTo>
                  <a:lnTo>
                    <a:pt x="0" y="8430"/>
                  </a:lnTo>
                  <a:lnTo>
                    <a:pt x="5191" y="8430"/>
                  </a:lnTo>
                  <a:lnTo>
                    <a:pt x="51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9"/>
            <p:cNvSpPr/>
            <p:nvPr/>
          </p:nvSpPr>
          <p:spPr>
            <a:xfrm>
              <a:off x="3629700" y="200025"/>
              <a:ext cx="82475" cy="246175"/>
            </a:xfrm>
            <a:custGeom>
              <a:avLst/>
              <a:gdLst/>
              <a:ahLst/>
              <a:cxnLst/>
              <a:rect l="l" t="t" r="r" b="b"/>
              <a:pathLst>
                <a:path w="3299" h="9847" extrusionOk="0">
                  <a:moveTo>
                    <a:pt x="1" y="1"/>
                  </a:moveTo>
                  <a:lnTo>
                    <a:pt x="1" y="9847"/>
                  </a:lnTo>
                  <a:lnTo>
                    <a:pt x="3299" y="9847"/>
                  </a:lnTo>
                  <a:lnTo>
                    <a:pt x="32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9"/>
            <p:cNvSpPr/>
            <p:nvPr/>
          </p:nvSpPr>
          <p:spPr>
            <a:xfrm>
              <a:off x="3876150" y="200025"/>
              <a:ext cx="82475" cy="246175"/>
            </a:xfrm>
            <a:custGeom>
              <a:avLst/>
              <a:gdLst/>
              <a:ahLst/>
              <a:cxnLst/>
              <a:rect l="l" t="t" r="r" b="b"/>
              <a:pathLst>
                <a:path w="3299" h="9847" extrusionOk="0">
                  <a:moveTo>
                    <a:pt x="1" y="1"/>
                  </a:moveTo>
                  <a:lnTo>
                    <a:pt x="1" y="9847"/>
                  </a:lnTo>
                  <a:lnTo>
                    <a:pt x="3299" y="9847"/>
                  </a:lnTo>
                  <a:lnTo>
                    <a:pt x="32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9"/>
            <p:cNvSpPr/>
            <p:nvPr/>
          </p:nvSpPr>
          <p:spPr>
            <a:xfrm>
              <a:off x="3712150" y="712000"/>
              <a:ext cx="164925" cy="246175"/>
            </a:xfrm>
            <a:custGeom>
              <a:avLst/>
              <a:gdLst/>
              <a:ahLst/>
              <a:cxnLst/>
              <a:rect l="l" t="t" r="r" b="b"/>
              <a:pathLst>
                <a:path w="6597" h="9847" extrusionOk="0">
                  <a:moveTo>
                    <a:pt x="1" y="0"/>
                  </a:moveTo>
                  <a:lnTo>
                    <a:pt x="1" y="9847"/>
                  </a:lnTo>
                  <a:lnTo>
                    <a:pt x="6597" y="9847"/>
                  </a:lnTo>
                  <a:lnTo>
                    <a:pt x="65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9"/>
            <p:cNvSpPr/>
            <p:nvPr/>
          </p:nvSpPr>
          <p:spPr>
            <a:xfrm>
              <a:off x="3729725" y="729550"/>
              <a:ext cx="129800" cy="210775"/>
            </a:xfrm>
            <a:custGeom>
              <a:avLst/>
              <a:gdLst/>
              <a:ahLst/>
              <a:cxnLst/>
              <a:rect l="l" t="t" r="r" b="b"/>
              <a:pathLst>
                <a:path w="5192" h="8431" extrusionOk="0">
                  <a:moveTo>
                    <a:pt x="0" y="1"/>
                  </a:moveTo>
                  <a:lnTo>
                    <a:pt x="0" y="8430"/>
                  </a:lnTo>
                  <a:lnTo>
                    <a:pt x="5191" y="8430"/>
                  </a:lnTo>
                  <a:lnTo>
                    <a:pt x="51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9"/>
            <p:cNvSpPr/>
            <p:nvPr/>
          </p:nvSpPr>
          <p:spPr>
            <a:xfrm>
              <a:off x="3655300" y="1101325"/>
              <a:ext cx="164925" cy="245900"/>
            </a:xfrm>
            <a:custGeom>
              <a:avLst/>
              <a:gdLst/>
              <a:ahLst/>
              <a:cxnLst/>
              <a:rect l="l" t="t" r="r" b="b"/>
              <a:pathLst>
                <a:path w="6597" h="9836" extrusionOk="0">
                  <a:moveTo>
                    <a:pt x="1" y="1"/>
                  </a:moveTo>
                  <a:lnTo>
                    <a:pt x="1" y="9835"/>
                  </a:lnTo>
                  <a:lnTo>
                    <a:pt x="6597" y="9835"/>
                  </a:lnTo>
                  <a:lnTo>
                    <a:pt x="659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9"/>
            <p:cNvSpPr/>
            <p:nvPr/>
          </p:nvSpPr>
          <p:spPr>
            <a:xfrm>
              <a:off x="3672875" y="1118900"/>
              <a:ext cx="129500" cy="210750"/>
            </a:xfrm>
            <a:custGeom>
              <a:avLst/>
              <a:gdLst/>
              <a:ahLst/>
              <a:cxnLst/>
              <a:rect l="l" t="t" r="r" b="b"/>
              <a:pathLst>
                <a:path w="5180" h="8430" extrusionOk="0">
                  <a:moveTo>
                    <a:pt x="0" y="0"/>
                  </a:moveTo>
                  <a:lnTo>
                    <a:pt x="0" y="8430"/>
                  </a:lnTo>
                  <a:lnTo>
                    <a:pt x="5179" y="8430"/>
                  </a:lnTo>
                  <a:lnTo>
                    <a:pt x="51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9"/>
            <p:cNvSpPr/>
            <p:nvPr/>
          </p:nvSpPr>
          <p:spPr>
            <a:xfrm>
              <a:off x="3655900" y="1101325"/>
              <a:ext cx="163425" cy="244400"/>
            </a:xfrm>
            <a:custGeom>
              <a:avLst/>
              <a:gdLst/>
              <a:ahLst/>
              <a:cxnLst/>
              <a:rect l="l" t="t" r="r" b="b"/>
              <a:pathLst>
                <a:path w="6537" h="9776" extrusionOk="0">
                  <a:moveTo>
                    <a:pt x="2917" y="1"/>
                  </a:moveTo>
                  <a:lnTo>
                    <a:pt x="2917" y="4537"/>
                  </a:lnTo>
                  <a:lnTo>
                    <a:pt x="0" y="4537"/>
                  </a:lnTo>
                  <a:lnTo>
                    <a:pt x="0" y="5239"/>
                  </a:lnTo>
                  <a:lnTo>
                    <a:pt x="2917" y="5239"/>
                  </a:lnTo>
                  <a:lnTo>
                    <a:pt x="2917" y="9776"/>
                  </a:lnTo>
                  <a:lnTo>
                    <a:pt x="3620" y="9776"/>
                  </a:lnTo>
                  <a:lnTo>
                    <a:pt x="3620" y="5239"/>
                  </a:lnTo>
                  <a:lnTo>
                    <a:pt x="6537" y="5239"/>
                  </a:lnTo>
                  <a:lnTo>
                    <a:pt x="6537" y="4537"/>
                  </a:lnTo>
                  <a:lnTo>
                    <a:pt x="3620" y="4537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9"/>
            <p:cNvSpPr/>
            <p:nvPr/>
          </p:nvSpPr>
          <p:spPr>
            <a:xfrm>
              <a:off x="3629700" y="712000"/>
              <a:ext cx="82475" cy="246175"/>
            </a:xfrm>
            <a:custGeom>
              <a:avLst/>
              <a:gdLst/>
              <a:ahLst/>
              <a:cxnLst/>
              <a:rect l="l" t="t" r="r" b="b"/>
              <a:pathLst>
                <a:path w="3299" h="9847" extrusionOk="0">
                  <a:moveTo>
                    <a:pt x="1" y="0"/>
                  </a:moveTo>
                  <a:lnTo>
                    <a:pt x="1" y="9847"/>
                  </a:lnTo>
                  <a:lnTo>
                    <a:pt x="3299" y="9847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9"/>
            <p:cNvSpPr/>
            <p:nvPr/>
          </p:nvSpPr>
          <p:spPr>
            <a:xfrm>
              <a:off x="3876150" y="712000"/>
              <a:ext cx="82475" cy="246175"/>
            </a:xfrm>
            <a:custGeom>
              <a:avLst/>
              <a:gdLst/>
              <a:ahLst/>
              <a:cxnLst/>
              <a:rect l="l" t="t" r="r" b="b"/>
              <a:pathLst>
                <a:path w="3299" h="9847" extrusionOk="0">
                  <a:moveTo>
                    <a:pt x="1" y="0"/>
                  </a:moveTo>
                  <a:lnTo>
                    <a:pt x="1" y="9847"/>
                  </a:lnTo>
                  <a:lnTo>
                    <a:pt x="3299" y="9847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9"/>
            <p:cNvSpPr/>
            <p:nvPr/>
          </p:nvSpPr>
          <p:spPr>
            <a:xfrm>
              <a:off x="4125000" y="712000"/>
              <a:ext cx="164925" cy="246175"/>
            </a:xfrm>
            <a:custGeom>
              <a:avLst/>
              <a:gdLst/>
              <a:ahLst/>
              <a:cxnLst/>
              <a:rect l="l" t="t" r="r" b="b"/>
              <a:pathLst>
                <a:path w="6597" h="9847" extrusionOk="0">
                  <a:moveTo>
                    <a:pt x="1" y="0"/>
                  </a:moveTo>
                  <a:lnTo>
                    <a:pt x="1" y="9847"/>
                  </a:lnTo>
                  <a:lnTo>
                    <a:pt x="6597" y="9847"/>
                  </a:lnTo>
                  <a:lnTo>
                    <a:pt x="65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9"/>
            <p:cNvSpPr/>
            <p:nvPr/>
          </p:nvSpPr>
          <p:spPr>
            <a:xfrm>
              <a:off x="4142850" y="729850"/>
              <a:ext cx="129525" cy="210475"/>
            </a:xfrm>
            <a:custGeom>
              <a:avLst/>
              <a:gdLst/>
              <a:ahLst/>
              <a:cxnLst/>
              <a:rect l="l" t="t" r="r" b="b"/>
              <a:pathLst>
                <a:path w="5181" h="8419" extrusionOk="0">
                  <a:moveTo>
                    <a:pt x="1" y="1"/>
                  </a:moveTo>
                  <a:lnTo>
                    <a:pt x="1" y="8418"/>
                  </a:lnTo>
                  <a:lnTo>
                    <a:pt x="5180" y="8418"/>
                  </a:lnTo>
                  <a:lnTo>
                    <a:pt x="518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9"/>
            <p:cNvSpPr/>
            <p:nvPr/>
          </p:nvSpPr>
          <p:spPr>
            <a:xfrm>
              <a:off x="3712750" y="712000"/>
              <a:ext cx="163425" cy="244700"/>
            </a:xfrm>
            <a:custGeom>
              <a:avLst/>
              <a:gdLst/>
              <a:ahLst/>
              <a:cxnLst/>
              <a:rect l="l" t="t" r="r" b="b"/>
              <a:pathLst>
                <a:path w="6537" h="9788" extrusionOk="0">
                  <a:moveTo>
                    <a:pt x="2917" y="0"/>
                  </a:moveTo>
                  <a:lnTo>
                    <a:pt x="2917" y="4536"/>
                  </a:lnTo>
                  <a:lnTo>
                    <a:pt x="0" y="4536"/>
                  </a:lnTo>
                  <a:lnTo>
                    <a:pt x="0" y="5251"/>
                  </a:lnTo>
                  <a:lnTo>
                    <a:pt x="2917" y="5251"/>
                  </a:lnTo>
                  <a:lnTo>
                    <a:pt x="2917" y="9787"/>
                  </a:lnTo>
                  <a:lnTo>
                    <a:pt x="3632" y="9787"/>
                  </a:lnTo>
                  <a:lnTo>
                    <a:pt x="3632" y="5251"/>
                  </a:lnTo>
                  <a:lnTo>
                    <a:pt x="6537" y="5251"/>
                  </a:lnTo>
                  <a:lnTo>
                    <a:pt x="6537" y="4536"/>
                  </a:lnTo>
                  <a:lnTo>
                    <a:pt x="3632" y="4536"/>
                  </a:lnTo>
                  <a:lnTo>
                    <a:pt x="36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9"/>
            <p:cNvSpPr/>
            <p:nvPr/>
          </p:nvSpPr>
          <p:spPr>
            <a:xfrm>
              <a:off x="4125900" y="712000"/>
              <a:ext cx="163425" cy="244700"/>
            </a:xfrm>
            <a:custGeom>
              <a:avLst/>
              <a:gdLst/>
              <a:ahLst/>
              <a:cxnLst/>
              <a:rect l="l" t="t" r="r" b="b"/>
              <a:pathLst>
                <a:path w="6537" h="9788" extrusionOk="0">
                  <a:moveTo>
                    <a:pt x="2917" y="0"/>
                  </a:moveTo>
                  <a:lnTo>
                    <a:pt x="2917" y="4536"/>
                  </a:lnTo>
                  <a:lnTo>
                    <a:pt x="0" y="4536"/>
                  </a:lnTo>
                  <a:lnTo>
                    <a:pt x="0" y="5251"/>
                  </a:lnTo>
                  <a:lnTo>
                    <a:pt x="2917" y="5251"/>
                  </a:lnTo>
                  <a:lnTo>
                    <a:pt x="2917" y="9787"/>
                  </a:lnTo>
                  <a:lnTo>
                    <a:pt x="3620" y="9787"/>
                  </a:lnTo>
                  <a:lnTo>
                    <a:pt x="3620" y="5251"/>
                  </a:lnTo>
                  <a:lnTo>
                    <a:pt x="6537" y="5251"/>
                  </a:lnTo>
                  <a:lnTo>
                    <a:pt x="6537" y="4536"/>
                  </a:lnTo>
                  <a:lnTo>
                    <a:pt x="3620" y="4536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9"/>
            <p:cNvSpPr/>
            <p:nvPr/>
          </p:nvSpPr>
          <p:spPr>
            <a:xfrm>
              <a:off x="4289900" y="712000"/>
              <a:ext cx="82475" cy="246175"/>
            </a:xfrm>
            <a:custGeom>
              <a:avLst/>
              <a:gdLst/>
              <a:ahLst/>
              <a:cxnLst/>
              <a:rect l="l" t="t" r="r" b="b"/>
              <a:pathLst>
                <a:path w="3299" h="9847" extrusionOk="0">
                  <a:moveTo>
                    <a:pt x="1" y="0"/>
                  </a:moveTo>
                  <a:lnTo>
                    <a:pt x="1" y="9847"/>
                  </a:lnTo>
                  <a:lnTo>
                    <a:pt x="3299" y="9847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9"/>
            <p:cNvSpPr/>
            <p:nvPr/>
          </p:nvSpPr>
          <p:spPr>
            <a:xfrm>
              <a:off x="4043450" y="712000"/>
              <a:ext cx="82475" cy="246175"/>
            </a:xfrm>
            <a:custGeom>
              <a:avLst/>
              <a:gdLst/>
              <a:ahLst/>
              <a:cxnLst/>
              <a:rect l="l" t="t" r="r" b="b"/>
              <a:pathLst>
                <a:path w="3299" h="9847" extrusionOk="0">
                  <a:moveTo>
                    <a:pt x="0" y="0"/>
                  </a:moveTo>
                  <a:lnTo>
                    <a:pt x="0" y="9847"/>
                  </a:lnTo>
                  <a:lnTo>
                    <a:pt x="3298" y="9847"/>
                  </a:lnTo>
                  <a:lnTo>
                    <a:pt x="32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9"/>
            <p:cNvSpPr/>
            <p:nvPr/>
          </p:nvSpPr>
          <p:spPr>
            <a:xfrm>
              <a:off x="4125000" y="200325"/>
              <a:ext cx="164925" cy="245875"/>
            </a:xfrm>
            <a:custGeom>
              <a:avLst/>
              <a:gdLst/>
              <a:ahLst/>
              <a:cxnLst/>
              <a:rect l="l" t="t" r="r" b="b"/>
              <a:pathLst>
                <a:path w="6597" h="9835" extrusionOk="0">
                  <a:moveTo>
                    <a:pt x="1" y="0"/>
                  </a:moveTo>
                  <a:lnTo>
                    <a:pt x="1" y="9835"/>
                  </a:lnTo>
                  <a:lnTo>
                    <a:pt x="6597" y="9835"/>
                  </a:lnTo>
                  <a:lnTo>
                    <a:pt x="65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9"/>
            <p:cNvSpPr/>
            <p:nvPr/>
          </p:nvSpPr>
          <p:spPr>
            <a:xfrm>
              <a:off x="4142850" y="217875"/>
              <a:ext cx="129525" cy="210775"/>
            </a:xfrm>
            <a:custGeom>
              <a:avLst/>
              <a:gdLst/>
              <a:ahLst/>
              <a:cxnLst/>
              <a:rect l="l" t="t" r="r" b="b"/>
              <a:pathLst>
                <a:path w="5181" h="8431" extrusionOk="0">
                  <a:moveTo>
                    <a:pt x="1" y="1"/>
                  </a:moveTo>
                  <a:lnTo>
                    <a:pt x="1" y="8430"/>
                  </a:lnTo>
                  <a:lnTo>
                    <a:pt x="5180" y="8430"/>
                  </a:lnTo>
                  <a:lnTo>
                    <a:pt x="518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9"/>
            <p:cNvSpPr/>
            <p:nvPr/>
          </p:nvSpPr>
          <p:spPr>
            <a:xfrm>
              <a:off x="3712750" y="200325"/>
              <a:ext cx="163425" cy="244400"/>
            </a:xfrm>
            <a:custGeom>
              <a:avLst/>
              <a:gdLst/>
              <a:ahLst/>
              <a:cxnLst/>
              <a:rect l="l" t="t" r="r" b="b"/>
              <a:pathLst>
                <a:path w="6537" h="9776" extrusionOk="0">
                  <a:moveTo>
                    <a:pt x="2917" y="0"/>
                  </a:moveTo>
                  <a:lnTo>
                    <a:pt x="2917" y="4537"/>
                  </a:lnTo>
                  <a:lnTo>
                    <a:pt x="0" y="4537"/>
                  </a:lnTo>
                  <a:lnTo>
                    <a:pt x="0" y="5239"/>
                  </a:lnTo>
                  <a:lnTo>
                    <a:pt x="2917" y="5239"/>
                  </a:lnTo>
                  <a:lnTo>
                    <a:pt x="2917" y="9775"/>
                  </a:lnTo>
                  <a:lnTo>
                    <a:pt x="3632" y="9775"/>
                  </a:lnTo>
                  <a:lnTo>
                    <a:pt x="3632" y="5239"/>
                  </a:lnTo>
                  <a:lnTo>
                    <a:pt x="6537" y="5239"/>
                  </a:lnTo>
                  <a:lnTo>
                    <a:pt x="6537" y="4537"/>
                  </a:lnTo>
                  <a:lnTo>
                    <a:pt x="3632" y="4537"/>
                  </a:lnTo>
                  <a:lnTo>
                    <a:pt x="36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9"/>
            <p:cNvSpPr/>
            <p:nvPr/>
          </p:nvSpPr>
          <p:spPr>
            <a:xfrm>
              <a:off x="4125900" y="200325"/>
              <a:ext cx="163425" cy="244400"/>
            </a:xfrm>
            <a:custGeom>
              <a:avLst/>
              <a:gdLst/>
              <a:ahLst/>
              <a:cxnLst/>
              <a:rect l="l" t="t" r="r" b="b"/>
              <a:pathLst>
                <a:path w="6537" h="9776" extrusionOk="0">
                  <a:moveTo>
                    <a:pt x="2917" y="0"/>
                  </a:moveTo>
                  <a:lnTo>
                    <a:pt x="2917" y="4537"/>
                  </a:lnTo>
                  <a:lnTo>
                    <a:pt x="0" y="4537"/>
                  </a:lnTo>
                  <a:lnTo>
                    <a:pt x="0" y="5239"/>
                  </a:lnTo>
                  <a:lnTo>
                    <a:pt x="2917" y="5239"/>
                  </a:lnTo>
                  <a:lnTo>
                    <a:pt x="2917" y="9775"/>
                  </a:lnTo>
                  <a:lnTo>
                    <a:pt x="3620" y="9775"/>
                  </a:lnTo>
                  <a:lnTo>
                    <a:pt x="3620" y="5239"/>
                  </a:lnTo>
                  <a:lnTo>
                    <a:pt x="6537" y="5239"/>
                  </a:lnTo>
                  <a:lnTo>
                    <a:pt x="6537" y="4537"/>
                  </a:lnTo>
                  <a:lnTo>
                    <a:pt x="3620" y="4537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9"/>
            <p:cNvSpPr/>
            <p:nvPr/>
          </p:nvSpPr>
          <p:spPr>
            <a:xfrm>
              <a:off x="4289900" y="200325"/>
              <a:ext cx="82475" cy="245875"/>
            </a:xfrm>
            <a:custGeom>
              <a:avLst/>
              <a:gdLst/>
              <a:ahLst/>
              <a:cxnLst/>
              <a:rect l="l" t="t" r="r" b="b"/>
              <a:pathLst>
                <a:path w="3299" h="9835" extrusionOk="0">
                  <a:moveTo>
                    <a:pt x="1" y="0"/>
                  </a:moveTo>
                  <a:lnTo>
                    <a:pt x="1" y="9835"/>
                  </a:lnTo>
                  <a:lnTo>
                    <a:pt x="3299" y="9835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9"/>
            <p:cNvSpPr/>
            <p:nvPr/>
          </p:nvSpPr>
          <p:spPr>
            <a:xfrm>
              <a:off x="4043450" y="200325"/>
              <a:ext cx="82475" cy="245875"/>
            </a:xfrm>
            <a:custGeom>
              <a:avLst/>
              <a:gdLst/>
              <a:ahLst/>
              <a:cxnLst/>
              <a:rect l="l" t="t" r="r" b="b"/>
              <a:pathLst>
                <a:path w="3299" h="9835" extrusionOk="0">
                  <a:moveTo>
                    <a:pt x="0" y="0"/>
                  </a:moveTo>
                  <a:lnTo>
                    <a:pt x="0" y="9835"/>
                  </a:lnTo>
                  <a:lnTo>
                    <a:pt x="3298" y="9835"/>
                  </a:lnTo>
                  <a:lnTo>
                    <a:pt x="32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9"/>
            <p:cNvSpPr/>
            <p:nvPr/>
          </p:nvSpPr>
          <p:spPr>
            <a:xfrm>
              <a:off x="3640125" y="1347200"/>
              <a:ext cx="194975" cy="23825"/>
            </a:xfrm>
            <a:custGeom>
              <a:avLst/>
              <a:gdLst/>
              <a:ahLst/>
              <a:cxnLst/>
              <a:rect l="l" t="t" r="r" b="b"/>
              <a:pathLst>
                <a:path w="7799" h="953" extrusionOk="0">
                  <a:moveTo>
                    <a:pt x="477" y="0"/>
                  </a:moveTo>
                  <a:cubicBezTo>
                    <a:pt x="215" y="0"/>
                    <a:pt x="0" y="214"/>
                    <a:pt x="0" y="476"/>
                  </a:cubicBezTo>
                  <a:cubicBezTo>
                    <a:pt x="0" y="738"/>
                    <a:pt x="215" y="953"/>
                    <a:pt x="477" y="953"/>
                  </a:cubicBezTo>
                  <a:lnTo>
                    <a:pt x="7323" y="953"/>
                  </a:lnTo>
                  <a:cubicBezTo>
                    <a:pt x="7585" y="953"/>
                    <a:pt x="7799" y="738"/>
                    <a:pt x="7799" y="476"/>
                  </a:cubicBezTo>
                  <a:cubicBezTo>
                    <a:pt x="7799" y="214"/>
                    <a:pt x="7585" y="0"/>
                    <a:pt x="73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9"/>
            <p:cNvSpPr/>
            <p:nvPr/>
          </p:nvSpPr>
          <p:spPr>
            <a:xfrm>
              <a:off x="4182150" y="1101325"/>
              <a:ext cx="164925" cy="245900"/>
            </a:xfrm>
            <a:custGeom>
              <a:avLst/>
              <a:gdLst/>
              <a:ahLst/>
              <a:cxnLst/>
              <a:rect l="l" t="t" r="r" b="b"/>
              <a:pathLst>
                <a:path w="6597" h="9836" extrusionOk="0">
                  <a:moveTo>
                    <a:pt x="1" y="1"/>
                  </a:moveTo>
                  <a:lnTo>
                    <a:pt x="1" y="9835"/>
                  </a:lnTo>
                  <a:lnTo>
                    <a:pt x="6597" y="9835"/>
                  </a:lnTo>
                  <a:lnTo>
                    <a:pt x="659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9"/>
            <p:cNvSpPr/>
            <p:nvPr/>
          </p:nvSpPr>
          <p:spPr>
            <a:xfrm>
              <a:off x="4199725" y="1118900"/>
              <a:ext cx="129500" cy="210750"/>
            </a:xfrm>
            <a:custGeom>
              <a:avLst/>
              <a:gdLst/>
              <a:ahLst/>
              <a:cxnLst/>
              <a:rect l="l" t="t" r="r" b="b"/>
              <a:pathLst>
                <a:path w="5180" h="8430" extrusionOk="0">
                  <a:moveTo>
                    <a:pt x="0" y="0"/>
                  </a:moveTo>
                  <a:lnTo>
                    <a:pt x="0" y="8430"/>
                  </a:lnTo>
                  <a:lnTo>
                    <a:pt x="5179" y="8430"/>
                  </a:lnTo>
                  <a:lnTo>
                    <a:pt x="51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9"/>
            <p:cNvSpPr/>
            <p:nvPr/>
          </p:nvSpPr>
          <p:spPr>
            <a:xfrm>
              <a:off x="4182750" y="1101325"/>
              <a:ext cx="163425" cy="244400"/>
            </a:xfrm>
            <a:custGeom>
              <a:avLst/>
              <a:gdLst/>
              <a:ahLst/>
              <a:cxnLst/>
              <a:rect l="l" t="t" r="r" b="b"/>
              <a:pathLst>
                <a:path w="6537" h="9776" extrusionOk="0">
                  <a:moveTo>
                    <a:pt x="2917" y="1"/>
                  </a:moveTo>
                  <a:lnTo>
                    <a:pt x="2917" y="4537"/>
                  </a:lnTo>
                  <a:lnTo>
                    <a:pt x="0" y="4537"/>
                  </a:lnTo>
                  <a:lnTo>
                    <a:pt x="0" y="5239"/>
                  </a:lnTo>
                  <a:lnTo>
                    <a:pt x="2917" y="5239"/>
                  </a:lnTo>
                  <a:lnTo>
                    <a:pt x="2917" y="9776"/>
                  </a:lnTo>
                  <a:lnTo>
                    <a:pt x="3620" y="9776"/>
                  </a:lnTo>
                  <a:lnTo>
                    <a:pt x="3620" y="5239"/>
                  </a:lnTo>
                  <a:lnTo>
                    <a:pt x="6537" y="5239"/>
                  </a:lnTo>
                  <a:lnTo>
                    <a:pt x="6537" y="4537"/>
                  </a:lnTo>
                  <a:lnTo>
                    <a:pt x="3620" y="4537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9"/>
            <p:cNvSpPr/>
            <p:nvPr/>
          </p:nvSpPr>
          <p:spPr>
            <a:xfrm>
              <a:off x="4166975" y="1347200"/>
              <a:ext cx="194975" cy="23825"/>
            </a:xfrm>
            <a:custGeom>
              <a:avLst/>
              <a:gdLst/>
              <a:ahLst/>
              <a:cxnLst/>
              <a:rect l="l" t="t" r="r" b="b"/>
              <a:pathLst>
                <a:path w="7799" h="953" extrusionOk="0">
                  <a:moveTo>
                    <a:pt x="477" y="0"/>
                  </a:moveTo>
                  <a:cubicBezTo>
                    <a:pt x="215" y="0"/>
                    <a:pt x="0" y="214"/>
                    <a:pt x="0" y="476"/>
                  </a:cubicBezTo>
                  <a:cubicBezTo>
                    <a:pt x="0" y="738"/>
                    <a:pt x="215" y="953"/>
                    <a:pt x="477" y="953"/>
                  </a:cubicBezTo>
                  <a:lnTo>
                    <a:pt x="7323" y="953"/>
                  </a:lnTo>
                  <a:cubicBezTo>
                    <a:pt x="7585" y="953"/>
                    <a:pt x="7799" y="738"/>
                    <a:pt x="7799" y="476"/>
                  </a:cubicBezTo>
                  <a:cubicBezTo>
                    <a:pt x="7799" y="214"/>
                    <a:pt x="7585" y="0"/>
                    <a:pt x="73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9"/>
            <p:cNvSpPr/>
            <p:nvPr/>
          </p:nvSpPr>
          <p:spPr>
            <a:xfrm>
              <a:off x="3876150" y="1057575"/>
              <a:ext cx="249775" cy="400375"/>
            </a:xfrm>
            <a:custGeom>
              <a:avLst/>
              <a:gdLst/>
              <a:ahLst/>
              <a:cxnLst/>
              <a:rect l="l" t="t" r="r" b="b"/>
              <a:pathLst>
                <a:path w="9991" h="16015" extrusionOk="0">
                  <a:moveTo>
                    <a:pt x="1" y="0"/>
                  </a:moveTo>
                  <a:lnTo>
                    <a:pt x="1" y="16014"/>
                  </a:lnTo>
                  <a:lnTo>
                    <a:pt x="9990" y="16014"/>
                  </a:lnTo>
                  <a:lnTo>
                    <a:pt x="99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9"/>
            <p:cNvSpPr/>
            <p:nvPr/>
          </p:nvSpPr>
          <p:spPr>
            <a:xfrm>
              <a:off x="3887775" y="1070975"/>
              <a:ext cx="108075" cy="287550"/>
            </a:xfrm>
            <a:custGeom>
              <a:avLst/>
              <a:gdLst/>
              <a:ahLst/>
              <a:cxnLst/>
              <a:rect l="l" t="t" r="r" b="b"/>
              <a:pathLst>
                <a:path w="4323" h="11502" extrusionOk="0">
                  <a:moveTo>
                    <a:pt x="0" y="0"/>
                  </a:moveTo>
                  <a:lnTo>
                    <a:pt x="0" y="11502"/>
                  </a:lnTo>
                  <a:lnTo>
                    <a:pt x="4322" y="11502"/>
                  </a:lnTo>
                  <a:lnTo>
                    <a:pt x="43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9"/>
            <p:cNvSpPr/>
            <p:nvPr/>
          </p:nvSpPr>
          <p:spPr>
            <a:xfrm>
              <a:off x="4006250" y="1070975"/>
              <a:ext cx="108050" cy="287550"/>
            </a:xfrm>
            <a:custGeom>
              <a:avLst/>
              <a:gdLst/>
              <a:ahLst/>
              <a:cxnLst/>
              <a:rect l="l" t="t" r="r" b="b"/>
              <a:pathLst>
                <a:path w="4322" h="11502" extrusionOk="0">
                  <a:moveTo>
                    <a:pt x="0" y="0"/>
                  </a:moveTo>
                  <a:lnTo>
                    <a:pt x="0" y="11502"/>
                  </a:lnTo>
                  <a:lnTo>
                    <a:pt x="4322" y="11502"/>
                  </a:lnTo>
                  <a:lnTo>
                    <a:pt x="43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9"/>
            <p:cNvSpPr/>
            <p:nvPr/>
          </p:nvSpPr>
          <p:spPr>
            <a:xfrm>
              <a:off x="3887775" y="1368025"/>
              <a:ext cx="108075" cy="64625"/>
            </a:xfrm>
            <a:custGeom>
              <a:avLst/>
              <a:gdLst/>
              <a:ahLst/>
              <a:cxnLst/>
              <a:rect l="l" t="t" r="r" b="b"/>
              <a:pathLst>
                <a:path w="4323" h="2585" extrusionOk="0">
                  <a:moveTo>
                    <a:pt x="0" y="1"/>
                  </a:moveTo>
                  <a:lnTo>
                    <a:pt x="0" y="2584"/>
                  </a:lnTo>
                  <a:lnTo>
                    <a:pt x="4322" y="2584"/>
                  </a:lnTo>
                  <a:lnTo>
                    <a:pt x="43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9"/>
            <p:cNvSpPr/>
            <p:nvPr/>
          </p:nvSpPr>
          <p:spPr>
            <a:xfrm>
              <a:off x="4006250" y="1368025"/>
              <a:ext cx="108050" cy="64625"/>
            </a:xfrm>
            <a:custGeom>
              <a:avLst/>
              <a:gdLst/>
              <a:ahLst/>
              <a:cxnLst/>
              <a:rect l="l" t="t" r="r" b="b"/>
              <a:pathLst>
                <a:path w="4322" h="2585" extrusionOk="0">
                  <a:moveTo>
                    <a:pt x="0" y="1"/>
                  </a:moveTo>
                  <a:lnTo>
                    <a:pt x="0" y="2584"/>
                  </a:lnTo>
                  <a:lnTo>
                    <a:pt x="4322" y="2584"/>
                  </a:lnTo>
                  <a:lnTo>
                    <a:pt x="43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9"/>
            <p:cNvSpPr/>
            <p:nvPr/>
          </p:nvSpPr>
          <p:spPr>
            <a:xfrm>
              <a:off x="3870500" y="1443025"/>
              <a:ext cx="261075" cy="14925"/>
            </a:xfrm>
            <a:custGeom>
              <a:avLst/>
              <a:gdLst/>
              <a:ahLst/>
              <a:cxnLst/>
              <a:rect l="l" t="t" r="r" b="b"/>
              <a:pathLst>
                <a:path w="10443" h="597" extrusionOk="0">
                  <a:moveTo>
                    <a:pt x="1" y="1"/>
                  </a:moveTo>
                  <a:lnTo>
                    <a:pt x="1" y="596"/>
                  </a:lnTo>
                  <a:lnTo>
                    <a:pt x="10443" y="596"/>
                  </a:lnTo>
                  <a:lnTo>
                    <a:pt x="104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9"/>
            <p:cNvSpPr/>
            <p:nvPr/>
          </p:nvSpPr>
          <p:spPr>
            <a:xfrm>
              <a:off x="3429075" y="1257900"/>
              <a:ext cx="77725" cy="200050"/>
            </a:xfrm>
            <a:custGeom>
              <a:avLst/>
              <a:gdLst/>
              <a:ahLst/>
              <a:cxnLst/>
              <a:rect l="l" t="t" r="r" b="b"/>
              <a:pathLst>
                <a:path w="3109" h="8002" extrusionOk="0">
                  <a:moveTo>
                    <a:pt x="1" y="0"/>
                  </a:moveTo>
                  <a:lnTo>
                    <a:pt x="1" y="8001"/>
                  </a:lnTo>
                  <a:lnTo>
                    <a:pt x="3108" y="8001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9"/>
            <p:cNvSpPr/>
            <p:nvPr/>
          </p:nvSpPr>
          <p:spPr>
            <a:xfrm>
              <a:off x="3461225" y="148825"/>
              <a:ext cx="45575" cy="1109100"/>
            </a:xfrm>
            <a:custGeom>
              <a:avLst/>
              <a:gdLst/>
              <a:ahLst/>
              <a:cxnLst/>
              <a:rect l="l" t="t" r="r" b="b"/>
              <a:pathLst>
                <a:path w="1823" h="44364" extrusionOk="0">
                  <a:moveTo>
                    <a:pt x="1" y="1"/>
                  </a:moveTo>
                  <a:lnTo>
                    <a:pt x="1" y="44363"/>
                  </a:lnTo>
                  <a:lnTo>
                    <a:pt x="1822" y="44363"/>
                  </a:lnTo>
                  <a:lnTo>
                    <a:pt x="18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9"/>
            <p:cNvSpPr/>
            <p:nvPr/>
          </p:nvSpPr>
          <p:spPr>
            <a:xfrm>
              <a:off x="4495275" y="1257900"/>
              <a:ext cx="78025" cy="200050"/>
            </a:xfrm>
            <a:custGeom>
              <a:avLst/>
              <a:gdLst/>
              <a:ahLst/>
              <a:cxnLst/>
              <a:rect l="l" t="t" r="r" b="b"/>
              <a:pathLst>
                <a:path w="3121" h="8002" extrusionOk="0">
                  <a:moveTo>
                    <a:pt x="1" y="0"/>
                  </a:moveTo>
                  <a:lnTo>
                    <a:pt x="1" y="8001"/>
                  </a:lnTo>
                  <a:lnTo>
                    <a:pt x="3120" y="8001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9"/>
            <p:cNvSpPr/>
            <p:nvPr/>
          </p:nvSpPr>
          <p:spPr>
            <a:xfrm>
              <a:off x="3388300" y="-356600"/>
              <a:ext cx="1225475" cy="524200"/>
            </a:xfrm>
            <a:custGeom>
              <a:avLst/>
              <a:gdLst/>
              <a:ahLst/>
              <a:cxnLst/>
              <a:rect l="l" t="t" r="r" b="b"/>
              <a:pathLst>
                <a:path w="49019" h="20968" extrusionOk="0">
                  <a:moveTo>
                    <a:pt x="24516" y="1"/>
                  </a:moveTo>
                  <a:lnTo>
                    <a:pt x="1" y="18432"/>
                  </a:lnTo>
                  <a:lnTo>
                    <a:pt x="1918" y="20968"/>
                  </a:lnTo>
                  <a:lnTo>
                    <a:pt x="24516" y="3978"/>
                  </a:lnTo>
                  <a:lnTo>
                    <a:pt x="47114" y="20968"/>
                  </a:lnTo>
                  <a:lnTo>
                    <a:pt x="49019" y="18432"/>
                  </a:lnTo>
                  <a:lnTo>
                    <a:pt x="245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9"/>
            <p:cNvSpPr/>
            <p:nvPr/>
          </p:nvSpPr>
          <p:spPr>
            <a:xfrm>
              <a:off x="3348125" y="-399375"/>
              <a:ext cx="1305825" cy="512775"/>
            </a:xfrm>
            <a:custGeom>
              <a:avLst/>
              <a:gdLst/>
              <a:ahLst/>
              <a:cxnLst/>
              <a:rect l="l" t="t" r="r" b="b"/>
              <a:pathLst>
                <a:path w="52233" h="20511" extrusionOk="0">
                  <a:moveTo>
                    <a:pt x="26117" y="0"/>
                  </a:moveTo>
                  <a:cubicBezTo>
                    <a:pt x="25956" y="0"/>
                    <a:pt x="25795" y="51"/>
                    <a:pt x="25658" y="152"/>
                  </a:cubicBezTo>
                  <a:lnTo>
                    <a:pt x="405" y="19143"/>
                  </a:lnTo>
                  <a:cubicBezTo>
                    <a:pt x="72" y="19393"/>
                    <a:pt x="0" y="19869"/>
                    <a:pt x="262" y="20202"/>
                  </a:cubicBezTo>
                  <a:cubicBezTo>
                    <a:pt x="410" y="20406"/>
                    <a:pt x="636" y="20510"/>
                    <a:pt x="865" y="20510"/>
                  </a:cubicBezTo>
                  <a:cubicBezTo>
                    <a:pt x="1024" y="20510"/>
                    <a:pt x="1185" y="20460"/>
                    <a:pt x="1322" y="20357"/>
                  </a:cubicBezTo>
                  <a:lnTo>
                    <a:pt x="26123" y="1712"/>
                  </a:lnTo>
                  <a:lnTo>
                    <a:pt x="50911" y="20357"/>
                  </a:lnTo>
                  <a:cubicBezTo>
                    <a:pt x="51049" y="20460"/>
                    <a:pt x="51212" y="20511"/>
                    <a:pt x="51372" y="20511"/>
                  </a:cubicBezTo>
                  <a:cubicBezTo>
                    <a:pt x="51600" y="20511"/>
                    <a:pt x="51824" y="20410"/>
                    <a:pt x="51971" y="20214"/>
                  </a:cubicBezTo>
                  <a:cubicBezTo>
                    <a:pt x="52233" y="19869"/>
                    <a:pt x="52162" y="19393"/>
                    <a:pt x="51828" y="19143"/>
                  </a:cubicBezTo>
                  <a:lnTo>
                    <a:pt x="26575" y="152"/>
                  </a:lnTo>
                  <a:cubicBezTo>
                    <a:pt x="26438" y="51"/>
                    <a:pt x="26277" y="0"/>
                    <a:pt x="261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9"/>
            <p:cNvSpPr/>
            <p:nvPr/>
          </p:nvSpPr>
          <p:spPr>
            <a:xfrm>
              <a:off x="3577000" y="-330125"/>
              <a:ext cx="205425" cy="28675"/>
            </a:xfrm>
            <a:custGeom>
              <a:avLst/>
              <a:gdLst/>
              <a:ahLst/>
              <a:cxnLst/>
              <a:rect l="l" t="t" r="r" b="b"/>
              <a:pathLst>
                <a:path w="8217" h="1147" extrusionOk="0">
                  <a:moveTo>
                    <a:pt x="765" y="1"/>
                  </a:moveTo>
                  <a:cubicBezTo>
                    <a:pt x="4" y="1"/>
                    <a:pt x="1" y="1146"/>
                    <a:pt x="754" y="1146"/>
                  </a:cubicBezTo>
                  <a:cubicBezTo>
                    <a:pt x="768" y="1146"/>
                    <a:pt x="783" y="1145"/>
                    <a:pt x="799" y="1145"/>
                  </a:cubicBezTo>
                  <a:lnTo>
                    <a:pt x="7621" y="1145"/>
                  </a:lnTo>
                  <a:cubicBezTo>
                    <a:pt x="7635" y="1146"/>
                    <a:pt x="7648" y="1146"/>
                    <a:pt x="7662" y="1146"/>
                  </a:cubicBezTo>
                  <a:cubicBezTo>
                    <a:pt x="7965" y="1146"/>
                    <a:pt x="8217" y="892"/>
                    <a:pt x="8217" y="573"/>
                  </a:cubicBezTo>
                  <a:cubicBezTo>
                    <a:pt x="8217" y="259"/>
                    <a:pt x="7955" y="1"/>
                    <a:pt x="7642" y="1"/>
                  </a:cubicBezTo>
                  <a:cubicBezTo>
                    <a:pt x="7635" y="1"/>
                    <a:pt x="7628" y="1"/>
                    <a:pt x="7621" y="2"/>
                  </a:cubicBezTo>
                  <a:lnTo>
                    <a:pt x="799" y="2"/>
                  </a:lnTo>
                  <a:cubicBezTo>
                    <a:pt x="787" y="1"/>
                    <a:pt x="776" y="1"/>
                    <a:pt x="7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9"/>
            <p:cNvSpPr/>
            <p:nvPr/>
          </p:nvSpPr>
          <p:spPr>
            <a:xfrm>
              <a:off x="3908000" y="1335575"/>
              <a:ext cx="67900" cy="10150"/>
            </a:xfrm>
            <a:custGeom>
              <a:avLst/>
              <a:gdLst/>
              <a:ahLst/>
              <a:cxnLst/>
              <a:rect l="l" t="t" r="r" b="b"/>
              <a:pathLst>
                <a:path w="2716" h="406" extrusionOk="0">
                  <a:moveTo>
                    <a:pt x="1" y="1"/>
                  </a:moveTo>
                  <a:lnTo>
                    <a:pt x="1" y="406"/>
                  </a:lnTo>
                  <a:lnTo>
                    <a:pt x="2716" y="406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9"/>
            <p:cNvSpPr/>
            <p:nvPr/>
          </p:nvSpPr>
          <p:spPr>
            <a:xfrm>
              <a:off x="4026475" y="1335575"/>
              <a:ext cx="67600" cy="10150"/>
            </a:xfrm>
            <a:custGeom>
              <a:avLst/>
              <a:gdLst/>
              <a:ahLst/>
              <a:cxnLst/>
              <a:rect l="l" t="t" r="r" b="b"/>
              <a:pathLst>
                <a:path w="2704" h="406" extrusionOk="0">
                  <a:moveTo>
                    <a:pt x="1" y="1"/>
                  </a:moveTo>
                  <a:lnTo>
                    <a:pt x="1" y="406"/>
                  </a:lnTo>
                  <a:lnTo>
                    <a:pt x="2703" y="406"/>
                  </a:lnTo>
                  <a:lnTo>
                    <a:pt x="27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" name="Google Shape;427;p29"/>
          <p:cNvGrpSpPr/>
          <p:nvPr/>
        </p:nvGrpSpPr>
        <p:grpSpPr>
          <a:xfrm>
            <a:off x="6540396" y="3565340"/>
            <a:ext cx="212314" cy="1120944"/>
            <a:chOff x="6090725" y="734900"/>
            <a:chExt cx="136950" cy="723050"/>
          </a:xfrm>
        </p:grpSpPr>
        <p:sp>
          <p:nvSpPr>
            <p:cNvPr id="428" name="Google Shape;428;p29"/>
            <p:cNvSpPr/>
            <p:nvPr/>
          </p:nvSpPr>
          <p:spPr>
            <a:xfrm>
              <a:off x="6130600" y="1337075"/>
              <a:ext cx="57175" cy="120875"/>
            </a:xfrm>
            <a:custGeom>
              <a:avLst/>
              <a:gdLst/>
              <a:ahLst/>
              <a:cxnLst/>
              <a:rect l="l" t="t" r="r" b="b"/>
              <a:pathLst>
                <a:path w="2287" h="4835" extrusionOk="0">
                  <a:moveTo>
                    <a:pt x="251" y="0"/>
                  </a:moveTo>
                  <a:lnTo>
                    <a:pt x="1" y="4834"/>
                  </a:lnTo>
                  <a:lnTo>
                    <a:pt x="2287" y="4834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9"/>
            <p:cNvSpPr/>
            <p:nvPr/>
          </p:nvSpPr>
          <p:spPr>
            <a:xfrm>
              <a:off x="6149075" y="902500"/>
              <a:ext cx="20250" cy="440550"/>
            </a:xfrm>
            <a:custGeom>
              <a:avLst/>
              <a:gdLst/>
              <a:ahLst/>
              <a:cxnLst/>
              <a:rect l="l" t="t" r="r" b="b"/>
              <a:pathLst>
                <a:path w="810" h="17622" extrusionOk="0">
                  <a:moveTo>
                    <a:pt x="0" y="0"/>
                  </a:moveTo>
                  <a:lnTo>
                    <a:pt x="0" y="17621"/>
                  </a:lnTo>
                  <a:lnTo>
                    <a:pt x="810" y="17621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9"/>
            <p:cNvSpPr/>
            <p:nvPr/>
          </p:nvSpPr>
          <p:spPr>
            <a:xfrm>
              <a:off x="6144300" y="1288850"/>
              <a:ext cx="29800" cy="48250"/>
            </a:xfrm>
            <a:custGeom>
              <a:avLst/>
              <a:gdLst/>
              <a:ahLst/>
              <a:cxnLst/>
              <a:rect l="l" t="t" r="r" b="b"/>
              <a:pathLst>
                <a:path w="1192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1191" y="1929"/>
                  </a:lnTo>
                  <a:lnTo>
                    <a:pt x="11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9"/>
            <p:cNvSpPr/>
            <p:nvPr/>
          </p:nvSpPr>
          <p:spPr>
            <a:xfrm>
              <a:off x="6133575" y="872425"/>
              <a:ext cx="51225" cy="10750"/>
            </a:xfrm>
            <a:custGeom>
              <a:avLst/>
              <a:gdLst/>
              <a:ahLst/>
              <a:cxnLst/>
              <a:rect l="l" t="t" r="r" b="b"/>
              <a:pathLst>
                <a:path w="2049" h="430" extrusionOk="0">
                  <a:moveTo>
                    <a:pt x="1" y="1"/>
                  </a:moveTo>
                  <a:lnTo>
                    <a:pt x="1" y="429"/>
                  </a:lnTo>
                  <a:lnTo>
                    <a:pt x="2049" y="42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9"/>
            <p:cNvSpPr/>
            <p:nvPr/>
          </p:nvSpPr>
          <p:spPr>
            <a:xfrm>
              <a:off x="6118400" y="789075"/>
              <a:ext cx="81600" cy="10750"/>
            </a:xfrm>
            <a:custGeom>
              <a:avLst/>
              <a:gdLst/>
              <a:ahLst/>
              <a:cxnLst/>
              <a:rect l="l" t="t" r="r" b="b"/>
              <a:pathLst>
                <a:path w="3264" h="430" extrusionOk="0">
                  <a:moveTo>
                    <a:pt x="1" y="1"/>
                  </a:moveTo>
                  <a:lnTo>
                    <a:pt x="1" y="430"/>
                  </a:lnTo>
                  <a:lnTo>
                    <a:pt x="3263" y="430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9"/>
            <p:cNvSpPr/>
            <p:nvPr/>
          </p:nvSpPr>
          <p:spPr>
            <a:xfrm>
              <a:off x="6138650" y="883150"/>
              <a:ext cx="41100" cy="19375"/>
            </a:xfrm>
            <a:custGeom>
              <a:avLst/>
              <a:gdLst/>
              <a:ahLst/>
              <a:cxnLst/>
              <a:rect l="l" t="t" r="r" b="b"/>
              <a:pathLst>
                <a:path w="1644" h="775" extrusionOk="0">
                  <a:moveTo>
                    <a:pt x="0" y="0"/>
                  </a:moveTo>
                  <a:lnTo>
                    <a:pt x="417" y="774"/>
                  </a:lnTo>
                  <a:lnTo>
                    <a:pt x="1227" y="774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9"/>
            <p:cNvSpPr/>
            <p:nvPr/>
          </p:nvSpPr>
          <p:spPr>
            <a:xfrm>
              <a:off x="6125550" y="764375"/>
              <a:ext cx="67000" cy="24725"/>
            </a:xfrm>
            <a:custGeom>
              <a:avLst/>
              <a:gdLst/>
              <a:ahLst/>
              <a:cxnLst/>
              <a:rect l="l" t="t" r="r" b="b"/>
              <a:pathLst>
                <a:path w="2680" h="989" extrusionOk="0">
                  <a:moveTo>
                    <a:pt x="322" y="1"/>
                  </a:moveTo>
                  <a:lnTo>
                    <a:pt x="1" y="989"/>
                  </a:lnTo>
                  <a:lnTo>
                    <a:pt x="2679" y="989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9"/>
            <p:cNvSpPr/>
            <p:nvPr/>
          </p:nvSpPr>
          <p:spPr>
            <a:xfrm>
              <a:off x="6144000" y="758425"/>
              <a:ext cx="30400" cy="5975"/>
            </a:xfrm>
            <a:custGeom>
              <a:avLst/>
              <a:gdLst/>
              <a:ahLst/>
              <a:cxnLst/>
              <a:rect l="l" t="t" r="r" b="b"/>
              <a:pathLst>
                <a:path w="1216" h="239" extrusionOk="0">
                  <a:moveTo>
                    <a:pt x="1" y="1"/>
                  </a:moveTo>
                  <a:lnTo>
                    <a:pt x="1" y="239"/>
                  </a:lnTo>
                  <a:lnTo>
                    <a:pt x="1215" y="239"/>
                  </a:lnTo>
                  <a:lnTo>
                    <a:pt x="12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9"/>
            <p:cNvSpPr/>
            <p:nvPr/>
          </p:nvSpPr>
          <p:spPr>
            <a:xfrm>
              <a:off x="6127625" y="799800"/>
              <a:ext cx="63125" cy="72650"/>
            </a:xfrm>
            <a:custGeom>
              <a:avLst/>
              <a:gdLst/>
              <a:ahLst/>
              <a:cxnLst/>
              <a:rect l="l" t="t" r="r" b="b"/>
              <a:pathLst>
                <a:path w="2525" h="2906" extrusionOk="0">
                  <a:moveTo>
                    <a:pt x="1" y="1"/>
                  </a:moveTo>
                  <a:lnTo>
                    <a:pt x="239" y="2906"/>
                  </a:lnTo>
                  <a:lnTo>
                    <a:pt x="2287" y="2906"/>
                  </a:lnTo>
                  <a:lnTo>
                    <a:pt x="2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9"/>
            <p:cNvSpPr/>
            <p:nvPr/>
          </p:nvSpPr>
          <p:spPr>
            <a:xfrm>
              <a:off x="6152050" y="734900"/>
              <a:ext cx="14900" cy="29800"/>
            </a:xfrm>
            <a:custGeom>
              <a:avLst/>
              <a:gdLst/>
              <a:ahLst/>
              <a:cxnLst/>
              <a:rect l="l" t="t" r="r" b="b"/>
              <a:pathLst>
                <a:path w="596" h="1192" extrusionOk="0">
                  <a:moveTo>
                    <a:pt x="298" y="1"/>
                  </a:moveTo>
                  <a:cubicBezTo>
                    <a:pt x="131" y="1"/>
                    <a:pt x="0" y="263"/>
                    <a:pt x="0" y="596"/>
                  </a:cubicBezTo>
                  <a:cubicBezTo>
                    <a:pt x="0" y="930"/>
                    <a:pt x="131" y="1192"/>
                    <a:pt x="298" y="1192"/>
                  </a:cubicBezTo>
                  <a:cubicBezTo>
                    <a:pt x="453" y="1192"/>
                    <a:pt x="595" y="930"/>
                    <a:pt x="595" y="596"/>
                  </a:cubicBezTo>
                  <a:cubicBezTo>
                    <a:pt x="595" y="275"/>
                    <a:pt x="453" y="1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9"/>
            <p:cNvSpPr/>
            <p:nvPr/>
          </p:nvSpPr>
          <p:spPr>
            <a:xfrm>
              <a:off x="6109475" y="942675"/>
              <a:ext cx="99450" cy="10150"/>
            </a:xfrm>
            <a:custGeom>
              <a:avLst/>
              <a:gdLst/>
              <a:ahLst/>
              <a:cxnLst/>
              <a:rect l="l" t="t" r="r" b="b"/>
              <a:pathLst>
                <a:path w="3978" h="406" extrusionOk="0">
                  <a:moveTo>
                    <a:pt x="1" y="1"/>
                  </a:moveTo>
                  <a:lnTo>
                    <a:pt x="1" y="405"/>
                  </a:lnTo>
                  <a:lnTo>
                    <a:pt x="3977" y="405"/>
                  </a:lnTo>
                  <a:lnTo>
                    <a:pt x="3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9"/>
            <p:cNvSpPr/>
            <p:nvPr/>
          </p:nvSpPr>
          <p:spPr>
            <a:xfrm>
              <a:off x="6201450" y="936700"/>
              <a:ext cx="26225" cy="22250"/>
            </a:xfrm>
            <a:custGeom>
              <a:avLst/>
              <a:gdLst/>
              <a:ahLst/>
              <a:cxnLst/>
              <a:rect l="l" t="t" r="r" b="b"/>
              <a:pathLst>
                <a:path w="1049" h="890" extrusionOk="0">
                  <a:moveTo>
                    <a:pt x="617" y="1"/>
                  </a:moveTo>
                  <a:cubicBezTo>
                    <a:pt x="610" y="1"/>
                    <a:pt x="603" y="1"/>
                    <a:pt x="596" y="1"/>
                  </a:cubicBezTo>
                  <a:cubicBezTo>
                    <a:pt x="203" y="1"/>
                    <a:pt x="1" y="478"/>
                    <a:pt x="286" y="763"/>
                  </a:cubicBezTo>
                  <a:cubicBezTo>
                    <a:pt x="373" y="850"/>
                    <a:pt x="482" y="889"/>
                    <a:pt x="590" y="889"/>
                  </a:cubicBezTo>
                  <a:cubicBezTo>
                    <a:pt x="821" y="889"/>
                    <a:pt x="1048" y="710"/>
                    <a:pt x="1048" y="442"/>
                  </a:cubicBezTo>
                  <a:cubicBezTo>
                    <a:pt x="1048" y="199"/>
                    <a:pt x="857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9"/>
            <p:cNvSpPr/>
            <p:nvPr/>
          </p:nvSpPr>
          <p:spPr>
            <a:xfrm>
              <a:off x="6090725" y="936725"/>
              <a:ext cx="25550" cy="21900"/>
            </a:xfrm>
            <a:custGeom>
              <a:avLst/>
              <a:gdLst/>
              <a:ahLst/>
              <a:cxnLst/>
              <a:rect l="l" t="t" r="r" b="b"/>
              <a:pathLst>
                <a:path w="1022" h="876" extrusionOk="0">
                  <a:moveTo>
                    <a:pt x="455" y="0"/>
                  </a:moveTo>
                  <a:cubicBezTo>
                    <a:pt x="451" y="0"/>
                    <a:pt x="446" y="0"/>
                    <a:pt x="441" y="0"/>
                  </a:cubicBezTo>
                  <a:cubicBezTo>
                    <a:pt x="191" y="0"/>
                    <a:pt x="0" y="191"/>
                    <a:pt x="0" y="441"/>
                  </a:cubicBezTo>
                  <a:cubicBezTo>
                    <a:pt x="8" y="704"/>
                    <a:pt x="219" y="876"/>
                    <a:pt x="439" y="876"/>
                  </a:cubicBezTo>
                  <a:cubicBezTo>
                    <a:pt x="548" y="876"/>
                    <a:pt x="660" y="833"/>
                    <a:pt x="751" y="739"/>
                  </a:cubicBezTo>
                  <a:cubicBezTo>
                    <a:pt x="1021" y="468"/>
                    <a:pt x="839" y="0"/>
                    <a:pt x="4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" name="Google Shape;441;p29"/>
          <p:cNvGrpSpPr/>
          <p:nvPr/>
        </p:nvGrpSpPr>
        <p:grpSpPr>
          <a:xfrm>
            <a:off x="3497550" y="4283082"/>
            <a:ext cx="292429" cy="403308"/>
            <a:chOff x="5605250" y="1168900"/>
            <a:chExt cx="208075" cy="286950"/>
          </a:xfrm>
        </p:grpSpPr>
        <p:sp>
          <p:nvSpPr>
            <p:cNvPr id="442" name="Google Shape;442;p29"/>
            <p:cNvSpPr/>
            <p:nvPr/>
          </p:nvSpPr>
          <p:spPr>
            <a:xfrm>
              <a:off x="5605250" y="1168900"/>
              <a:ext cx="208075" cy="208375"/>
            </a:xfrm>
            <a:custGeom>
              <a:avLst/>
              <a:gdLst/>
              <a:ahLst/>
              <a:cxnLst/>
              <a:rect l="l" t="t" r="r" b="b"/>
              <a:pathLst>
                <a:path w="8323" h="8335" extrusionOk="0">
                  <a:moveTo>
                    <a:pt x="4156" y="0"/>
                  </a:moveTo>
                  <a:cubicBezTo>
                    <a:pt x="1858" y="0"/>
                    <a:pt x="0" y="1870"/>
                    <a:pt x="0" y="4167"/>
                  </a:cubicBezTo>
                  <a:cubicBezTo>
                    <a:pt x="0" y="6465"/>
                    <a:pt x="1858" y="8335"/>
                    <a:pt x="4156" y="8335"/>
                  </a:cubicBezTo>
                  <a:cubicBezTo>
                    <a:pt x="6465" y="8335"/>
                    <a:pt x="8323" y="6465"/>
                    <a:pt x="8323" y="4167"/>
                  </a:cubicBezTo>
                  <a:cubicBezTo>
                    <a:pt x="8323" y="1870"/>
                    <a:pt x="6465" y="0"/>
                    <a:pt x="41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9"/>
            <p:cNvSpPr/>
            <p:nvPr/>
          </p:nvSpPr>
          <p:spPr>
            <a:xfrm>
              <a:off x="5709125" y="1168900"/>
              <a:ext cx="104200" cy="208375"/>
            </a:xfrm>
            <a:custGeom>
              <a:avLst/>
              <a:gdLst/>
              <a:ahLst/>
              <a:cxnLst/>
              <a:rect l="l" t="t" r="r" b="b"/>
              <a:pathLst>
                <a:path w="4168" h="8335" extrusionOk="0">
                  <a:moveTo>
                    <a:pt x="1" y="0"/>
                  </a:moveTo>
                  <a:lnTo>
                    <a:pt x="1" y="8335"/>
                  </a:lnTo>
                  <a:cubicBezTo>
                    <a:pt x="2310" y="8335"/>
                    <a:pt x="4168" y="6465"/>
                    <a:pt x="4168" y="4167"/>
                  </a:cubicBezTo>
                  <a:cubicBezTo>
                    <a:pt x="4168" y="1870"/>
                    <a:pt x="2310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9"/>
            <p:cNvSpPr/>
            <p:nvPr/>
          </p:nvSpPr>
          <p:spPr>
            <a:xfrm>
              <a:off x="5699600" y="1259300"/>
              <a:ext cx="19375" cy="196550"/>
            </a:xfrm>
            <a:custGeom>
              <a:avLst/>
              <a:gdLst/>
              <a:ahLst/>
              <a:cxnLst/>
              <a:rect l="l" t="t" r="r" b="b"/>
              <a:pathLst>
                <a:path w="775" h="7862" extrusionOk="0">
                  <a:moveTo>
                    <a:pt x="388" y="1"/>
                  </a:moveTo>
                  <a:cubicBezTo>
                    <a:pt x="194" y="1"/>
                    <a:pt x="1" y="129"/>
                    <a:pt x="1" y="385"/>
                  </a:cubicBezTo>
                  <a:lnTo>
                    <a:pt x="1" y="7469"/>
                  </a:lnTo>
                  <a:cubicBezTo>
                    <a:pt x="1" y="7695"/>
                    <a:pt x="167" y="7862"/>
                    <a:pt x="394" y="7862"/>
                  </a:cubicBezTo>
                  <a:cubicBezTo>
                    <a:pt x="608" y="7862"/>
                    <a:pt x="775" y="7695"/>
                    <a:pt x="775" y="7469"/>
                  </a:cubicBezTo>
                  <a:lnTo>
                    <a:pt x="775" y="385"/>
                  </a:lnTo>
                  <a:cubicBezTo>
                    <a:pt x="775" y="129"/>
                    <a:pt x="581" y="1"/>
                    <a:pt x="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9"/>
            <p:cNvSpPr/>
            <p:nvPr/>
          </p:nvSpPr>
          <p:spPr>
            <a:xfrm>
              <a:off x="5665375" y="1310575"/>
              <a:ext cx="43775" cy="36050"/>
            </a:xfrm>
            <a:custGeom>
              <a:avLst/>
              <a:gdLst/>
              <a:ahLst/>
              <a:cxnLst/>
              <a:rect l="l" t="t" r="r" b="b"/>
              <a:pathLst>
                <a:path w="1751" h="1442" extrusionOk="0">
                  <a:moveTo>
                    <a:pt x="0" y="1"/>
                  </a:moveTo>
                  <a:lnTo>
                    <a:pt x="1751" y="1441"/>
                  </a:lnTo>
                </a:path>
              </a:pathLst>
            </a:custGeom>
            <a:solidFill>
              <a:srgbClr val="D1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9"/>
            <p:cNvSpPr/>
            <p:nvPr/>
          </p:nvSpPr>
          <p:spPr>
            <a:xfrm>
              <a:off x="5651075" y="1300725"/>
              <a:ext cx="69100" cy="55725"/>
            </a:xfrm>
            <a:custGeom>
              <a:avLst/>
              <a:gdLst/>
              <a:ahLst/>
              <a:cxnLst/>
              <a:rect l="l" t="t" r="r" b="b"/>
              <a:pathLst>
                <a:path w="2764" h="2229" extrusionOk="0">
                  <a:moveTo>
                    <a:pt x="571" y="0"/>
                  </a:moveTo>
                  <a:cubicBezTo>
                    <a:pt x="251" y="0"/>
                    <a:pt x="0" y="439"/>
                    <a:pt x="322" y="704"/>
                  </a:cubicBezTo>
                  <a:lnTo>
                    <a:pt x="2085" y="2145"/>
                  </a:lnTo>
                  <a:cubicBezTo>
                    <a:pt x="2156" y="2204"/>
                    <a:pt x="2239" y="2228"/>
                    <a:pt x="2335" y="2228"/>
                  </a:cubicBezTo>
                  <a:cubicBezTo>
                    <a:pt x="2442" y="2228"/>
                    <a:pt x="2561" y="2181"/>
                    <a:pt x="2632" y="2085"/>
                  </a:cubicBezTo>
                  <a:cubicBezTo>
                    <a:pt x="2763" y="1919"/>
                    <a:pt x="2739" y="1681"/>
                    <a:pt x="2573" y="1538"/>
                  </a:cubicBezTo>
                  <a:lnTo>
                    <a:pt x="822" y="97"/>
                  </a:lnTo>
                  <a:cubicBezTo>
                    <a:pt x="740" y="29"/>
                    <a:pt x="653" y="0"/>
                    <a:pt x="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9"/>
            <p:cNvSpPr/>
            <p:nvPr/>
          </p:nvSpPr>
          <p:spPr>
            <a:xfrm>
              <a:off x="5709125" y="1289150"/>
              <a:ext cx="31275" cy="29775"/>
            </a:xfrm>
            <a:custGeom>
              <a:avLst/>
              <a:gdLst/>
              <a:ahLst/>
              <a:cxnLst/>
              <a:rect l="l" t="t" r="r" b="b"/>
              <a:pathLst>
                <a:path w="1251" h="1191" extrusionOk="0">
                  <a:moveTo>
                    <a:pt x="1" y="1191"/>
                  </a:moveTo>
                  <a:lnTo>
                    <a:pt x="1251" y="0"/>
                  </a:lnTo>
                </a:path>
              </a:pathLst>
            </a:custGeom>
            <a:solidFill>
              <a:srgbClr val="D1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9"/>
            <p:cNvSpPr/>
            <p:nvPr/>
          </p:nvSpPr>
          <p:spPr>
            <a:xfrm>
              <a:off x="5696025" y="1279325"/>
              <a:ext cx="58350" cy="49425"/>
            </a:xfrm>
            <a:custGeom>
              <a:avLst/>
              <a:gdLst/>
              <a:ahLst/>
              <a:cxnLst/>
              <a:rect l="l" t="t" r="r" b="b"/>
              <a:pathLst>
                <a:path w="2334" h="1977" extrusionOk="0">
                  <a:moveTo>
                    <a:pt x="1773" y="0"/>
                  </a:moveTo>
                  <a:cubicBezTo>
                    <a:pt x="1683" y="0"/>
                    <a:pt x="1588" y="35"/>
                    <a:pt x="1501" y="120"/>
                  </a:cubicBezTo>
                  <a:lnTo>
                    <a:pt x="263" y="1310"/>
                  </a:lnTo>
                  <a:cubicBezTo>
                    <a:pt x="1" y="1548"/>
                    <a:pt x="179" y="1977"/>
                    <a:pt x="537" y="1977"/>
                  </a:cubicBezTo>
                  <a:cubicBezTo>
                    <a:pt x="632" y="1977"/>
                    <a:pt x="727" y="1941"/>
                    <a:pt x="799" y="1870"/>
                  </a:cubicBezTo>
                  <a:lnTo>
                    <a:pt x="2049" y="679"/>
                  </a:lnTo>
                  <a:cubicBezTo>
                    <a:pt x="2334" y="403"/>
                    <a:pt x="2079" y="0"/>
                    <a:pt x="17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" name="Google Shape;449;p29"/>
          <p:cNvGrpSpPr/>
          <p:nvPr/>
        </p:nvGrpSpPr>
        <p:grpSpPr>
          <a:xfrm>
            <a:off x="3923413" y="4103504"/>
            <a:ext cx="314943" cy="582910"/>
            <a:chOff x="6691700" y="1068275"/>
            <a:chExt cx="221775" cy="410500"/>
          </a:xfrm>
        </p:grpSpPr>
        <p:sp>
          <p:nvSpPr>
            <p:cNvPr id="450" name="Google Shape;450;p29"/>
            <p:cNvSpPr/>
            <p:nvPr/>
          </p:nvSpPr>
          <p:spPr>
            <a:xfrm>
              <a:off x="6691700" y="1068275"/>
              <a:ext cx="221775" cy="317325"/>
            </a:xfrm>
            <a:custGeom>
              <a:avLst/>
              <a:gdLst/>
              <a:ahLst/>
              <a:cxnLst/>
              <a:rect l="l" t="t" r="r" b="b"/>
              <a:pathLst>
                <a:path w="8871" h="12693" extrusionOk="0">
                  <a:moveTo>
                    <a:pt x="4429" y="1"/>
                  </a:moveTo>
                  <a:cubicBezTo>
                    <a:pt x="3810" y="1"/>
                    <a:pt x="0" y="3430"/>
                    <a:pt x="0" y="7657"/>
                  </a:cubicBezTo>
                  <a:cubicBezTo>
                    <a:pt x="0" y="11883"/>
                    <a:pt x="3715" y="12693"/>
                    <a:pt x="4429" y="12693"/>
                  </a:cubicBezTo>
                  <a:cubicBezTo>
                    <a:pt x="5144" y="12693"/>
                    <a:pt x="8870" y="11883"/>
                    <a:pt x="8870" y="7657"/>
                  </a:cubicBezTo>
                  <a:cubicBezTo>
                    <a:pt x="8870" y="3430"/>
                    <a:pt x="5060" y="1"/>
                    <a:pt x="44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9"/>
            <p:cNvSpPr/>
            <p:nvPr/>
          </p:nvSpPr>
          <p:spPr>
            <a:xfrm>
              <a:off x="6802425" y="1068275"/>
              <a:ext cx="111050" cy="317325"/>
            </a:xfrm>
            <a:custGeom>
              <a:avLst/>
              <a:gdLst/>
              <a:ahLst/>
              <a:cxnLst/>
              <a:rect l="l" t="t" r="r" b="b"/>
              <a:pathLst>
                <a:path w="4442" h="12693" extrusionOk="0">
                  <a:moveTo>
                    <a:pt x="0" y="1"/>
                  </a:moveTo>
                  <a:lnTo>
                    <a:pt x="0" y="12693"/>
                  </a:lnTo>
                  <a:cubicBezTo>
                    <a:pt x="727" y="12693"/>
                    <a:pt x="4441" y="11883"/>
                    <a:pt x="4441" y="7657"/>
                  </a:cubicBezTo>
                  <a:cubicBezTo>
                    <a:pt x="4441" y="3430"/>
                    <a:pt x="631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9"/>
            <p:cNvSpPr/>
            <p:nvPr/>
          </p:nvSpPr>
          <p:spPr>
            <a:xfrm>
              <a:off x="6792600" y="1285875"/>
              <a:ext cx="19675" cy="192900"/>
            </a:xfrm>
            <a:custGeom>
              <a:avLst/>
              <a:gdLst/>
              <a:ahLst/>
              <a:cxnLst/>
              <a:rect l="l" t="t" r="r" b="b"/>
              <a:pathLst>
                <a:path w="787" h="7716" extrusionOk="0">
                  <a:moveTo>
                    <a:pt x="393" y="0"/>
                  </a:moveTo>
                  <a:cubicBezTo>
                    <a:pt x="197" y="0"/>
                    <a:pt x="0" y="131"/>
                    <a:pt x="0" y="393"/>
                  </a:cubicBezTo>
                  <a:lnTo>
                    <a:pt x="0" y="7323"/>
                  </a:lnTo>
                  <a:cubicBezTo>
                    <a:pt x="0" y="7537"/>
                    <a:pt x="179" y="7716"/>
                    <a:pt x="393" y="7716"/>
                  </a:cubicBezTo>
                  <a:cubicBezTo>
                    <a:pt x="608" y="7716"/>
                    <a:pt x="786" y="7537"/>
                    <a:pt x="786" y="7323"/>
                  </a:cubicBezTo>
                  <a:lnTo>
                    <a:pt x="786" y="393"/>
                  </a:lnTo>
                  <a:cubicBezTo>
                    <a:pt x="786" y="131"/>
                    <a:pt x="590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9"/>
            <p:cNvSpPr/>
            <p:nvPr/>
          </p:nvSpPr>
          <p:spPr>
            <a:xfrm>
              <a:off x="6759550" y="1295700"/>
              <a:ext cx="42900" cy="48825"/>
            </a:xfrm>
            <a:custGeom>
              <a:avLst/>
              <a:gdLst/>
              <a:ahLst/>
              <a:cxnLst/>
              <a:rect l="l" t="t" r="r" b="b"/>
              <a:pathLst>
                <a:path w="1716" h="1953" extrusionOk="0">
                  <a:moveTo>
                    <a:pt x="1" y="0"/>
                  </a:moveTo>
                  <a:lnTo>
                    <a:pt x="1715" y="1953"/>
                  </a:lnTo>
                </a:path>
              </a:pathLst>
            </a:custGeom>
            <a:solidFill>
              <a:srgbClr val="D1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6744850" y="1285400"/>
              <a:ext cx="70600" cy="69000"/>
            </a:xfrm>
            <a:custGeom>
              <a:avLst/>
              <a:gdLst/>
              <a:ahLst/>
              <a:cxnLst/>
              <a:rect l="l" t="t" r="r" b="b"/>
              <a:pathLst>
                <a:path w="2824" h="2760" extrusionOk="0">
                  <a:moveTo>
                    <a:pt x="571" y="1"/>
                  </a:moveTo>
                  <a:cubicBezTo>
                    <a:pt x="271" y="1"/>
                    <a:pt x="0" y="383"/>
                    <a:pt x="291" y="674"/>
                  </a:cubicBezTo>
                  <a:lnTo>
                    <a:pt x="2006" y="2627"/>
                  </a:lnTo>
                  <a:cubicBezTo>
                    <a:pt x="2071" y="2703"/>
                    <a:pt x="2166" y="2759"/>
                    <a:pt x="2273" y="2759"/>
                  </a:cubicBezTo>
                  <a:cubicBezTo>
                    <a:pt x="2283" y="2759"/>
                    <a:pt x="2293" y="2759"/>
                    <a:pt x="2303" y="2758"/>
                  </a:cubicBezTo>
                  <a:cubicBezTo>
                    <a:pt x="2308" y="2758"/>
                    <a:pt x="2313" y="2758"/>
                    <a:pt x="2318" y="2758"/>
                  </a:cubicBezTo>
                  <a:cubicBezTo>
                    <a:pt x="2642" y="2758"/>
                    <a:pt x="2824" y="2361"/>
                    <a:pt x="2601" y="2115"/>
                  </a:cubicBezTo>
                  <a:lnTo>
                    <a:pt x="875" y="162"/>
                  </a:lnTo>
                  <a:cubicBezTo>
                    <a:pt x="785" y="48"/>
                    <a:pt x="676" y="1"/>
                    <a:pt x="5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9"/>
            <p:cNvSpPr/>
            <p:nvPr/>
          </p:nvSpPr>
          <p:spPr>
            <a:xfrm>
              <a:off x="6802425" y="1295700"/>
              <a:ext cx="43175" cy="48825"/>
            </a:xfrm>
            <a:custGeom>
              <a:avLst/>
              <a:gdLst/>
              <a:ahLst/>
              <a:cxnLst/>
              <a:rect l="l" t="t" r="r" b="b"/>
              <a:pathLst>
                <a:path w="1727" h="1953" extrusionOk="0">
                  <a:moveTo>
                    <a:pt x="1727" y="0"/>
                  </a:moveTo>
                  <a:lnTo>
                    <a:pt x="0" y="1953"/>
                  </a:lnTo>
                </a:path>
              </a:pathLst>
            </a:custGeom>
            <a:solidFill>
              <a:srgbClr val="D1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9"/>
            <p:cNvSpPr/>
            <p:nvPr/>
          </p:nvSpPr>
          <p:spPr>
            <a:xfrm>
              <a:off x="6789325" y="1285400"/>
              <a:ext cx="70700" cy="69000"/>
            </a:xfrm>
            <a:custGeom>
              <a:avLst/>
              <a:gdLst/>
              <a:ahLst/>
              <a:cxnLst/>
              <a:rect l="l" t="t" r="r" b="b"/>
              <a:pathLst>
                <a:path w="2828" h="2760" extrusionOk="0">
                  <a:moveTo>
                    <a:pt x="2252" y="1"/>
                  </a:moveTo>
                  <a:cubicBezTo>
                    <a:pt x="2147" y="1"/>
                    <a:pt x="2040" y="48"/>
                    <a:pt x="1953" y="162"/>
                  </a:cubicBezTo>
                  <a:lnTo>
                    <a:pt x="227" y="2115"/>
                  </a:lnTo>
                  <a:cubicBezTo>
                    <a:pt x="0" y="2365"/>
                    <a:pt x="191" y="2758"/>
                    <a:pt x="524" y="2758"/>
                  </a:cubicBezTo>
                  <a:cubicBezTo>
                    <a:pt x="535" y="2759"/>
                    <a:pt x="545" y="2759"/>
                    <a:pt x="555" y="2759"/>
                  </a:cubicBezTo>
                  <a:cubicBezTo>
                    <a:pt x="662" y="2759"/>
                    <a:pt x="757" y="2703"/>
                    <a:pt x="822" y="2627"/>
                  </a:cubicBezTo>
                  <a:lnTo>
                    <a:pt x="2536" y="674"/>
                  </a:lnTo>
                  <a:cubicBezTo>
                    <a:pt x="2827" y="383"/>
                    <a:pt x="2550" y="1"/>
                    <a:pt x="2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7" name="Google Shape;457;p29"/>
          <p:cNvSpPr/>
          <p:nvPr/>
        </p:nvSpPr>
        <p:spPr>
          <a:xfrm>
            <a:off x="3129600" y="4650800"/>
            <a:ext cx="6074965" cy="96077"/>
          </a:xfrm>
          <a:custGeom>
            <a:avLst/>
            <a:gdLst/>
            <a:ahLst/>
            <a:cxnLst/>
            <a:rect l="l" t="t" r="r" b="b"/>
            <a:pathLst>
              <a:path w="145770" h="2775" extrusionOk="0">
                <a:moveTo>
                  <a:pt x="1" y="1"/>
                </a:moveTo>
                <a:lnTo>
                  <a:pt x="1" y="2775"/>
                </a:lnTo>
                <a:lnTo>
                  <a:pt x="145769" y="2775"/>
                </a:lnTo>
                <a:lnTo>
                  <a:pt x="1457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458" name="Google Shape;458;p29"/>
          <p:cNvSpPr/>
          <p:nvPr/>
        </p:nvSpPr>
        <p:spPr>
          <a:xfrm>
            <a:off x="0" y="4103502"/>
            <a:ext cx="3858270" cy="1040025"/>
          </a:xfrm>
          <a:custGeom>
            <a:avLst/>
            <a:gdLst/>
            <a:ahLst/>
            <a:cxnLst/>
            <a:rect l="l" t="t" r="r" b="b"/>
            <a:pathLst>
              <a:path w="102716" h="33636" extrusionOk="0">
                <a:moveTo>
                  <a:pt x="102716" y="33493"/>
                </a:moveTo>
                <a:cubicBezTo>
                  <a:pt x="102716" y="33493"/>
                  <a:pt x="93310" y="6549"/>
                  <a:pt x="67914" y="11645"/>
                </a:cubicBezTo>
                <a:cubicBezTo>
                  <a:pt x="25420" y="20158"/>
                  <a:pt x="42113" y="4763"/>
                  <a:pt x="0" y="1"/>
                </a:cubicBezTo>
                <a:lnTo>
                  <a:pt x="0" y="33433"/>
                </a:lnTo>
                <a:cubicBezTo>
                  <a:pt x="0" y="33540"/>
                  <a:pt x="84" y="33636"/>
                  <a:pt x="203" y="33636"/>
                </a:cubicBezTo>
                <a:lnTo>
                  <a:pt x="102513" y="33636"/>
                </a:lnTo>
                <a:cubicBezTo>
                  <a:pt x="102620" y="33636"/>
                  <a:pt x="102716" y="33540"/>
                  <a:pt x="102716" y="3343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48"/>
          <p:cNvSpPr txBox="1">
            <a:spLocks noGrp="1"/>
          </p:cNvSpPr>
          <p:nvPr>
            <p:ph type="title"/>
          </p:nvPr>
        </p:nvSpPr>
        <p:spPr>
          <a:xfrm>
            <a:off x="621590" y="410809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FEATURES</a:t>
            </a:r>
            <a:endParaRPr dirty="0"/>
          </a:p>
        </p:txBody>
      </p:sp>
      <p:sp>
        <p:nvSpPr>
          <p:cNvPr id="1586" name="Google Shape;1586;p48"/>
          <p:cNvSpPr txBox="1">
            <a:spLocks noGrp="1"/>
          </p:cNvSpPr>
          <p:nvPr>
            <p:ph type="title" idx="2"/>
          </p:nvPr>
        </p:nvSpPr>
        <p:spPr>
          <a:xfrm>
            <a:off x="3349512" y="1439775"/>
            <a:ext cx="23328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</a:t>
            </a:r>
            <a:r>
              <a:rPr lang="en-US" dirty="0"/>
              <a:t>e</a:t>
            </a:r>
            <a:r>
              <a:rPr lang="en" dirty="0" err="1"/>
              <a:t>ller</a:t>
            </a:r>
            <a:r>
              <a:rPr lang="en" dirty="0"/>
              <a:t> addition</a:t>
            </a:r>
            <a:endParaRPr dirty="0"/>
          </a:p>
        </p:txBody>
      </p:sp>
      <p:sp>
        <p:nvSpPr>
          <p:cNvPr id="1587" name="Google Shape;1587;p48"/>
          <p:cNvSpPr txBox="1">
            <a:spLocks noGrp="1"/>
          </p:cNvSpPr>
          <p:nvPr>
            <p:ph type="title" idx="3"/>
          </p:nvPr>
        </p:nvSpPr>
        <p:spPr>
          <a:xfrm>
            <a:off x="3349512" y="1895175"/>
            <a:ext cx="24450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Seller Registration</a:t>
            </a:r>
            <a:br>
              <a:rPr lang="en" dirty="0"/>
            </a:br>
            <a:r>
              <a:rPr lang="en" dirty="0"/>
              <a:t>Seller Login</a:t>
            </a:r>
            <a:endParaRPr dirty="0"/>
          </a:p>
        </p:txBody>
      </p:sp>
      <p:sp>
        <p:nvSpPr>
          <p:cNvPr id="1588" name="Google Shape;1588;p48"/>
          <p:cNvSpPr txBox="1">
            <a:spLocks noGrp="1"/>
          </p:cNvSpPr>
          <p:nvPr>
            <p:ph type="title" idx="4"/>
          </p:nvPr>
        </p:nvSpPr>
        <p:spPr>
          <a:xfrm>
            <a:off x="727200" y="1439775"/>
            <a:ext cx="23328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Buyer Addition</a:t>
            </a:r>
            <a:endParaRPr dirty="0"/>
          </a:p>
        </p:txBody>
      </p:sp>
      <p:sp>
        <p:nvSpPr>
          <p:cNvPr id="1589" name="Google Shape;1589;p48"/>
          <p:cNvSpPr txBox="1">
            <a:spLocks noGrp="1"/>
          </p:cNvSpPr>
          <p:nvPr>
            <p:ph type="title" idx="5"/>
          </p:nvPr>
        </p:nvSpPr>
        <p:spPr>
          <a:xfrm>
            <a:off x="727200" y="1895175"/>
            <a:ext cx="24450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Buyer Registration</a:t>
            </a:r>
            <a:br>
              <a:rPr lang="en" dirty="0"/>
            </a:br>
            <a:r>
              <a:rPr lang="en" dirty="0"/>
              <a:t>Buyer Login</a:t>
            </a:r>
            <a:endParaRPr dirty="0"/>
          </a:p>
        </p:txBody>
      </p:sp>
      <p:sp>
        <p:nvSpPr>
          <p:cNvPr id="1590" name="Google Shape;1590;p48"/>
          <p:cNvSpPr txBox="1">
            <a:spLocks noGrp="1"/>
          </p:cNvSpPr>
          <p:nvPr>
            <p:ph type="title" idx="6"/>
          </p:nvPr>
        </p:nvSpPr>
        <p:spPr>
          <a:xfrm>
            <a:off x="5971700" y="1439775"/>
            <a:ext cx="23328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ADMIN addition</a:t>
            </a:r>
            <a:endParaRPr dirty="0"/>
          </a:p>
        </p:txBody>
      </p:sp>
      <p:sp>
        <p:nvSpPr>
          <p:cNvPr id="1591" name="Google Shape;1591;p48"/>
          <p:cNvSpPr txBox="1">
            <a:spLocks noGrp="1"/>
          </p:cNvSpPr>
          <p:nvPr>
            <p:ph type="title" idx="7"/>
          </p:nvPr>
        </p:nvSpPr>
        <p:spPr>
          <a:xfrm>
            <a:off x="5971700" y="1895175"/>
            <a:ext cx="24450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Admin Registration</a:t>
            </a:r>
            <a:br>
              <a:rPr lang="en" dirty="0"/>
            </a:br>
            <a:r>
              <a:rPr lang="en" dirty="0"/>
              <a:t>Admin Login</a:t>
            </a:r>
            <a:endParaRPr dirty="0"/>
          </a:p>
        </p:txBody>
      </p:sp>
      <p:sp>
        <p:nvSpPr>
          <p:cNvPr id="1592" name="Google Shape;1592;p48"/>
          <p:cNvSpPr txBox="1">
            <a:spLocks noGrp="1"/>
          </p:cNvSpPr>
          <p:nvPr>
            <p:ph type="title" idx="8"/>
          </p:nvPr>
        </p:nvSpPr>
        <p:spPr>
          <a:xfrm>
            <a:off x="3349512" y="3091575"/>
            <a:ext cx="23328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</a:t>
            </a:r>
            <a:r>
              <a:rPr lang="en" dirty="0" err="1"/>
              <a:t>eller</a:t>
            </a:r>
            <a:r>
              <a:rPr lang="en" dirty="0"/>
              <a:t> dashboard</a:t>
            </a:r>
            <a:endParaRPr dirty="0"/>
          </a:p>
        </p:txBody>
      </p:sp>
      <p:sp>
        <p:nvSpPr>
          <p:cNvPr id="1593" name="Google Shape;1593;p48"/>
          <p:cNvSpPr txBox="1">
            <a:spLocks noGrp="1"/>
          </p:cNvSpPr>
          <p:nvPr>
            <p:ph type="title" idx="9"/>
          </p:nvPr>
        </p:nvSpPr>
        <p:spPr>
          <a:xfrm>
            <a:off x="3349512" y="3546975"/>
            <a:ext cx="24450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Seller can list the property willing to sell  by placing an order with details like location, price, etc.</a:t>
            </a:r>
          </a:p>
        </p:txBody>
      </p:sp>
      <p:sp>
        <p:nvSpPr>
          <p:cNvPr id="1594" name="Google Shape;1594;p48"/>
          <p:cNvSpPr txBox="1">
            <a:spLocks noGrp="1"/>
          </p:cNvSpPr>
          <p:nvPr>
            <p:ph type="title" idx="13"/>
          </p:nvPr>
        </p:nvSpPr>
        <p:spPr>
          <a:xfrm>
            <a:off x="727200" y="3091575"/>
            <a:ext cx="23328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Buyer dashboard</a:t>
            </a:r>
            <a:endParaRPr dirty="0"/>
          </a:p>
        </p:txBody>
      </p:sp>
      <p:sp>
        <p:nvSpPr>
          <p:cNvPr id="1595" name="Google Shape;1595;p48"/>
          <p:cNvSpPr txBox="1">
            <a:spLocks noGrp="1"/>
          </p:cNvSpPr>
          <p:nvPr>
            <p:ph type="title" idx="14"/>
          </p:nvPr>
        </p:nvSpPr>
        <p:spPr>
          <a:xfrm>
            <a:off x="727200" y="3546975"/>
            <a:ext cx="24450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Buyer can list the property willing to buy  by placing an order with details like </a:t>
            </a:r>
            <a:r>
              <a:rPr lang="en-US" dirty="0"/>
              <a:t>location, price, etc.</a:t>
            </a:r>
            <a:endParaRPr dirty="0"/>
          </a:p>
        </p:txBody>
      </p:sp>
      <p:sp>
        <p:nvSpPr>
          <p:cNvPr id="1596" name="Google Shape;1596;p48"/>
          <p:cNvSpPr txBox="1">
            <a:spLocks noGrp="1"/>
          </p:cNvSpPr>
          <p:nvPr>
            <p:ph type="title" idx="15"/>
          </p:nvPr>
        </p:nvSpPr>
        <p:spPr>
          <a:xfrm>
            <a:off x="5971700" y="3091575"/>
            <a:ext cx="23328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</a:t>
            </a:r>
            <a:r>
              <a:rPr lang="en" dirty="0" err="1"/>
              <a:t>dmin</a:t>
            </a:r>
            <a:r>
              <a:rPr lang="en" dirty="0"/>
              <a:t> dashboard</a:t>
            </a:r>
            <a:endParaRPr dirty="0"/>
          </a:p>
        </p:txBody>
      </p:sp>
      <p:sp>
        <p:nvSpPr>
          <p:cNvPr id="1597" name="Google Shape;1597;p48"/>
          <p:cNvSpPr txBox="1">
            <a:spLocks noGrp="1"/>
          </p:cNvSpPr>
          <p:nvPr>
            <p:ph type="title" idx="16"/>
          </p:nvPr>
        </p:nvSpPr>
        <p:spPr>
          <a:xfrm>
            <a:off x="5971700" y="3546975"/>
            <a:ext cx="24450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Admin can watch all the properties of buyers and sellers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35"/>
          <p:cNvSpPr txBox="1">
            <a:spLocks noGrp="1"/>
          </p:cNvSpPr>
          <p:nvPr>
            <p:ph type="title"/>
          </p:nvPr>
        </p:nvSpPr>
        <p:spPr>
          <a:xfrm>
            <a:off x="621590" y="410809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KEY FEATURES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855" name="Google Shape;855;p35"/>
          <p:cNvSpPr txBox="1">
            <a:spLocks noGrp="1"/>
          </p:cNvSpPr>
          <p:nvPr>
            <p:ph type="body" idx="2"/>
          </p:nvPr>
        </p:nvSpPr>
        <p:spPr>
          <a:xfrm>
            <a:off x="621589" y="1066991"/>
            <a:ext cx="6816274" cy="38841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lnSpc>
                <a:spcPct val="150000"/>
              </a:lnSpc>
            </a:pPr>
            <a:r>
              <a:rPr lang="en" sz="1800" dirty="0"/>
              <a:t>Firstly user registers as buyer or seller.</a:t>
            </a:r>
          </a:p>
          <a:p>
            <a:pPr marL="285750" indent="-285750" algn="l">
              <a:lnSpc>
                <a:spcPct val="150000"/>
              </a:lnSpc>
            </a:pPr>
            <a:r>
              <a:rPr lang="en" sz="1800" dirty="0"/>
              <a:t>Then user login with their credentials.</a:t>
            </a:r>
          </a:p>
          <a:p>
            <a:pPr marL="285750" indent="-285750" algn="l">
              <a:lnSpc>
                <a:spcPct val="150000"/>
              </a:lnSpc>
            </a:pPr>
            <a:r>
              <a:rPr lang="en" sz="1800" dirty="0"/>
              <a:t>User will be moved to dashboard based on his role like buyer, seller or admin.</a:t>
            </a:r>
          </a:p>
          <a:p>
            <a:pPr marL="285750" indent="-285750" algn="l">
              <a:lnSpc>
                <a:spcPct val="150000"/>
              </a:lnSpc>
            </a:pPr>
            <a:r>
              <a:rPr lang="en" sz="1800" dirty="0"/>
              <a:t>If user has properties, they can see all of them in the dashboard.</a:t>
            </a:r>
          </a:p>
          <a:p>
            <a:pPr marL="285750" indent="-285750" algn="l">
              <a:lnSpc>
                <a:spcPct val="150000"/>
              </a:lnSpc>
            </a:pPr>
            <a:r>
              <a:rPr lang="en" sz="1800" dirty="0"/>
              <a:t>If the user is buyer or seller then they can list the property by adding the card.</a:t>
            </a:r>
          </a:p>
          <a:p>
            <a:pPr marL="285750" indent="-285750" algn="l">
              <a:lnSpc>
                <a:spcPct val="150000"/>
              </a:lnSpc>
            </a:pPr>
            <a:r>
              <a:rPr lang="en" sz="1800" dirty="0"/>
              <a:t>User can add , modify or delete the property.</a:t>
            </a:r>
          </a:p>
          <a:p>
            <a:pPr marL="285750" indent="-285750" algn="l">
              <a:lnSpc>
                <a:spcPct val="150000"/>
              </a:lnSpc>
            </a:pPr>
            <a:endParaRPr lang="en" sz="1800" dirty="0"/>
          </a:p>
          <a:p>
            <a:pPr marL="285750" indent="-285750" algn="l">
              <a:lnSpc>
                <a:spcPct val="150000"/>
              </a:lnSpc>
            </a:pPr>
            <a:endParaRPr lang="en" sz="1800" dirty="0"/>
          </a:p>
          <a:p>
            <a:pPr marL="285750" indent="-285750" algn="l">
              <a:lnSpc>
                <a:spcPct val="150000"/>
              </a:lnSpc>
            </a:pPr>
            <a:endParaRPr lang="en" sz="1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8" name="Google Shape;658;p34"/>
          <p:cNvGrpSpPr/>
          <p:nvPr/>
        </p:nvGrpSpPr>
        <p:grpSpPr>
          <a:xfrm>
            <a:off x="5243504" y="1601713"/>
            <a:ext cx="2273401" cy="3002274"/>
            <a:chOff x="5143300" y="2787108"/>
            <a:chExt cx="1375651" cy="1816697"/>
          </a:xfrm>
        </p:grpSpPr>
        <p:sp>
          <p:nvSpPr>
            <p:cNvPr id="659" name="Google Shape;659;p34"/>
            <p:cNvSpPr/>
            <p:nvPr/>
          </p:nvSpPr>
          <p:spPr>
            <a:xfrm>
              <a:off x="5197899" y="3883187"/>
              <a:ext cx="167665" cy="720613"/>
            </a:xfrm>
            <a:custGeom>
              <a:avLst/>
              <a:gdLst/>
              <a:ahLst/>
              <a:cxnLst/>
              <a:rect l="l" t="t" r="r" b="b"/>
              <a:pathLst>
                <a:path w="5632" h="24206" extrusionOk="0">
                  <a:moveTo>
                    <a:pt x="5632" y="0"/>
                  </a:moveTo>
                  <a:lnTo>
                    <a:pt x="0" y="5894"/>
                  </a:lnTo>
                  <a:lnTo>
                    <a:pt x="0" y="24206"/>
                  </a:lnTo>
                  <a:lnTo>
                    <a:pt x="5632" y="24206"/>
                  </a:lnTo>
                  <a:lnTo>
                    <a:pt x="56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4"/>
            <p:cNvSpPr/>
            <p:nvPr/>
          </p:nvSpPr>
          <p:spPr>
            <a:xfrm>
              <a:off x="5143300" y="3804474"/>
              <a:ext cx="271532" cy="342444"/>
            </a:xfrm>
            <a:custGeom>
              <a:avLst/>
              <a:gdLst/>
              <a:ahLst/>
              <a:cxnLst/>
              <a:rect l="l" t="t" r="r" b="b"/>
              <a:pathLst>
                <a:path w="9121" h="11503" extrusionOk="0">
                  <a:moveTo>
                    <a:pt x="7918" y="1"/>
                  </a:moveTo>
                  <a:lnTo>
                    <a:pt x="1" y="10836"/>
                  </a:lnTo>
                  <a:lnTo>
                    <a:pt x="1191" y="11502"/>
                  </a:lnTo>
                  <a:lnTo>
                    <a:pt x="9121" y="668"/>
                  </a:lnTo>
                  <a:lnTo>
                    <a:pt x="79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4"/>
            <p:cNvSpPr/>
            <p:nvPr/>
          </p:nvSpPr>
          <p:spPr>
            <a:xfrm>
              <a:off x="5423678" y="2873839"/>
              <a:ext cx="371143" cy="591976"/>
            </a:xfrm>
            <a:custGeom>
              <a:avLst/>
              <a:gdLst/>
              <a:ahLst/>
              <a:cxnLst/>
              <a:rect l="l" t="t" r="r" b="b"/>
              <a:pathLst>
                <a:path w="12467" h="19885" extrusionOk="0">
                  <a:moveTo>
                    <a:pt x="6239" y="1"/>
                  </a:moveTo>
                  <a:lnTo>
                    <a:pt x="0" y="19884"/>
                  </a:lnTo>
                  <a:lnTo>
                    <a:pt x="12466" y="19884"/>
                  </a:lnTo>
                  <a:lnTo>
                    <a:pt x="6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4"/>
            <p:cNvSpPr/>
            <p:nvPr/>
          </p:nvSpPr>
          <p:spPr>
            <a:xfrm>
              <a:off x="5365536" y="3681135"/>
              <a:ext cx="332144" cy="922662"/>
            </a:xfrm>
            <a:custGeom>
              <a:avLst/>
              <a:gdLst/>
              <a:ahLst/>
              <a:cxnLst/>
              <a:rect l="l" t="t" r="r" b="b"/>
              <a:pathLst>
                <a:path w="11157" h="30993" extrusionOk="0">
                  <a:moveTo>
                    <a:pt x="1" y="1"/>
                  </a:moveTo>
                  <a:lnTo>
                    <a:pt x="1" y="30993"/>
                  </a:lnTo>
                  <a:lnTo>
                    <a:pt x="11157" y="30993"/>
                  </a:lnTo>
                  <a:lnTo>
                    <a:pt x="111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4"/>
            <p:cNvSpPr/>
            <p:nvPr/>
          </p:nvSpPr>
          <p:spPr>
            <a:xfrm>
              <a:off x="5697655" y="3967526"/>
              <a:ext cx="191094" cy="636274"/>
            </a:xfrm>
            <a:custGeom>
              <a:avLst/>
              <a:gdLst/>
              <a:ahLst/>
              <a:cxnLst/>
              <a:rect l="l" t="t" r="r" b="b"/>
              <a:pathLst>
                <a:path w="6419" h="21373" extrusionOk="0">
                  <a:moveTo>
                    <a:pt x="1" y="1"/>
                  </a:moveTo>
                  <a:lnTo>
                    <a:pt x="1" y="21373"/>
                  </a:lnTo>
                  <a:lnTo>
                    <a:pt x="6418" y="21373"/>
                  </a:lnTo>
                  <a:lnTo>
                    <a:pt x="64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4"/>
            <p:cNvSpPr/>
            <p:nvPr/>
          </p:nvSpPr>
          <p:spPr>
            <a:xfrm>
              <a:off x="5888722" y="4080595"/>
              <a:ext cx="558991" cy="523208"/>
            </a:xfrm>
            <a:custGeom>
              <a:avLst/>
              <a:gdLst/>
              <a:ahLst/>
              <a:cxnLst/>
              <a:rect l="l" t="t" r="r" b="b"/>
              <a:pathLst>
                <a:path w="18777" h="17575" extrusionOk="0">
                  <a:moveTo>
                    <a:pt x="0" y="1"/>
                  </a:moveTo>
                  <a:lnTo>
                    <a:pt x="0" y="17575"/>
                  </a:lnTo>
                  <a:lnTo>
                    <a:pt x="18777" y="17575"/>
                  </a:lnTo>
                  <a:lnTo>
                    <a:pt x="187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4"/>
            <p:cNvSpPr/>
            <p:nvPr/>
          </p:nvSpPr>
          <p:spPr>
            <a:xfrm>
              <a:off x="5756512" y="3854816"/>
              <a:ext cx="762439" cy="329316"/>
            </a:xfrm>
            <a:custGeom>
              <a:avLst/>
              <a:gdLst/>
              <a:ahLst/>
              <a:cxnLst/>
              <a:rect l="l" t="t" r="r" b="b"/>
              <a:pathLst>
                <a:path w="25611" h="11062" extrusionOk="0">
                  <a:moveTo>
                    <a:pt x="0" y="1"/>
                  </a:moveTo>
                  <a:lnTo>
                    <a:pt x="1834" y="4739"/>
                  </a:lnTo>
                  <a:lnTo>
                    <a:pt x="4275" y="11062"/>
                  </a:lnTo>
                  <a:lnTo>
                    <a:pt x="25611" y="11062"/>
                  </a:lnTo>
                  <a:lnTo>
                    <a:pt x="21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4"/>
            <p:cNvSpPr/>
            <p:nvPr/>
          </p:nvSpPr>
          <p:spPr>
            <a:xfrm>
              <a:off x="5697655" y="3681135"/>
              <a:ext cx="150339" cy="314788"/>
            </a:xfrm>
            <a:custGeom>
              <a:avLst/>
              <a:gdLst/>
              <a:ahLst/>
              <a:cxnLst/>
              <a:rect l="l" t="t" r="r" b="b"/>
              <a:pathLst>
                <a:path w="5050" h="10574" extrusionOk="0">
                  <a:moveTo>
                    <a:pt x="1" y="1"/>
                  </a:moveTo>
                  <a:lnTo>
                    <a:pt x="1" y="10573"/>
                  </a:lnTo>
                  <a:lnTo>
                    <a:pt x="3811" y="10573"/>
                  </a:lnTo>
                  <a:lnTo>
                    <a:pt x="5049" y="8097"/>
                  </a:lnTo>
                  <a:lnTo>
                    <a:pt x="50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4"/>
            <p:cNvSpPr/>
            <p:nvPr/>
          </p:nvSpPr>
          <p:spPr>
            <a:xfrm>
              <a:off x="5309181" y="3604208"/>
              <a:ext cx="425026" cy="109911"/>
            </a:xfrm>
            <a:custGeom>
              <a:avLst/>
              <a:gdLst/>
              <a:ahLst/>
              <a:cxnLst/>
              <a:rect l="l" t="t" r="r" b="b"/>
              <a:pathLst>
                <a:path w="14277" h="3692" extrusionOk="0">
                  <a:moveTo>
                    <a:pt x="2525" y="1"/>
                  </a:moveTo>
                  <a:lnTo>
                    <a:pt x="1" y="3692"/>
                  </a:lnTo>
                  <a:lnTo>
                    <a:pt x="14276" y="3692"/>
                  </a:lnTo>
                  <a:lnTo>
                    <a:pt x="117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4"/>
            <p:cNvSpPr/>
            <p:nvPr/>
          </p:nvSpPr>
          <p:spPr>
            <a:xfrm>
              <a:off x="5659043" y="3604208"/>
              <a:ext cx="267275" cy="109911"/>
            </a:xfrm>
            <a:custGeom>
              <a:avLst/>
              <a:gdLst/>
              <a:ahLst/>
              <a:cxnLst/>
              <a:rect l="l" t="t" r="r" b="b"/>
              <a:pathLst>
                <a:path w="8978" h="3692" extrusionOk="0">
                  <a:moveTo>
                    <a:pt x="0" y="1"/>
                  </a:moveTo>
                  <a:lnTo>
                    <a:pt x="2524" y="3692"/>
                  </a:lnTo>
                  <a:lnTo>
                    <a:pt x="8977" y="3692"/>
                  </a:lnTo>
                  <a:lnTo>
                    <a:pt x="63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4"/>
            <p:cNvSpPr/>
            <p:nvPr/>
          </p:nvSpPr>
          <p:spPr>
            <a:xfrm>
              <a:off x="5587445" y="3282885"/>
              <a:ext cx="250247" cy="158108"/>
            </a:xfrm>
            <a:custGeom>
              <a:avLst/>
              <a:gdLst/>
              <a:ahLst/>
              <a:cxnLst/>
              <a:rect l="l" t="t" r="r" b="b"/>
              <a:pathLst>
                <a:path w="8406" h="5311" extrusionOk="0">
                  <a:moveTo>
                    <a:pt x="4203" y="1"/>
                  </a:moveTo>
                  <a:lnTo>
                    <a:pt x="0" y="5311"/>
                  </a:lnTo>
                  <a:lnTo>
                    <a:pt x="8406" y="5311"/>
                  </a:lnTo>
                  <a:lnTo>
                    <a:pt x="42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4"/>
            <p:cNvSpPr/>
            <p:nvPr/>
          </p:nvSpPr>
          <p:spPr>
            <a:xfrm>
              <a:off x="5624301" y="3323640"/>
              <a:ext cx="176536" cy="280761"/>
            </a:xfrm>
            <a:custGeom>
              <a:avLst/>
              <a:gdLst/>
              <a:ahLst/>
              <a:cxnLst/>
              <a:rect l="l" t="t" r="r" b="b"/>
              <a:pathLst>
                <a:path w="5930" h="9431" extrusionOk="0">
                  <a:moveTo>
                    <a:pt x="2965" y="1"/>
                  </a:moveTo>
                  <a:lnTo>
                    <a:pt x="0" y="3942"/>
                  </a:lnTo>
                  <a:lnTo>
                    <a:pt x="0" y="9431"/>
                  </a:lnTo>
                  <a:lnTo>
                    <a:pt x="5930" y="9431"/>
                  </a:lnTo>
                  <a:lnTo>
                    <a:pt x="5930" y="3942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4"/>
            <p:cNvSpPr/>
            <p:nvPr/>
          </p:nvSpPr>
          <p:spPr>
            <a:xfrm>
              <a:off x="5381493" y="3285713"/>
              <a:ext cx="293175" cy="158138"/>
            </a:xfrm>
            <a:custGeom>
              <a:avLst/>
              <a:gdLst/>
              <a:ahLst/>
              <a:cxnLst/>
              <a:rect l="l" t="t" r="r" b="b"/>
              <a:pathLst>
                <a:path w="9848" h="5312" extrusionOk="0">
                  <a:moveTo>
                    <a:pt x="4930" y="1"/>
                  </a:moveTo>
                  <a:lnTo>
                    <a:pt x="1" y="5311"/>
                  </a:lnTo>
                  <a:lnTo>
                    <a:pt x="9847" y="5311"/>
                  </a:lnTo>
                  <a:lnTo>
                    <a:pt x="49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4"/>
            <p:cNvSpPr/>
            <p:nvPr/>
          </p:nvSpPr>
          <p:spPr>
            <a:xfrm>
              <a:off x="5424750" y="3326498"/>
              <a:ext cx="206663" cy="280374"/>
            </a:xfrm>
            <a:custGeom>
              <a:avLst/>
              <a:gdLst/>
              <a:ahLst/>
              <a:cxnLst/>
              <a:rect l="l" t="t" r="r" b="b"/>
              <a:pathLst>
                <a:path w="6942" h="9418" extrusionOk="0">
                  <a:moveTo>
                    <a:pt x="3477" y="0"/>
                  </a:moveTo>
                  <a:lnTo>
                    <a:pt x="0" y="3941"/>
                  </a:lnTo>
                  <a:lnTo>
                    <a:pt x="0" y="9418"/>
                  </a:lnTo>
                  <a:lnTo>
                    <a:pt x="6941" y="9418"/>
                  </a:lnTo>
                  <a:lnTo>
                    <a:pt x="6941" y="3941"/>
                  </a:lnTo>
                  <a:lnTo>
                    <a:pt x="34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4"/>
            <p:cNvSpPr/>
            <p:nvPr/>
          </p:nvSpPr>
          <p:spPr>
            <a:xfrm>
              <a:off x="5490662" y="3804831"/>
              <a:ext cx="81570" cy="230092"/>
            </a:xfrm>
            <a:custGeom>
              <a:avLst/>
              <a:gdLst/>
              <a:ahLst/>
              <a:cxnLst/>
              <a:rect l="l" t="t" r="r" b="b"/>
              <a:pathLst>
                <a:path w="2740" h="7729" extrusionOk="0">
                  <a:moveTo>
                    <a:pt x="1370" y="1"/>
                  </a:moveTo>
                  <a:cubicBezTo>
                    <a:pt x="1370" y="1"/>
                    <a:pt x="1" y="1108"/>
                    <a:pt x="1" y="2489"/>
                  </a:cubicBezTo>
                  <a:lnTo>
                    <a:pt x="1" y="7728"/>
                  </a:lnTo>
                  <a:lnTo>
                    <a:pt x="2739" y="7728"/>
                  </a:lnTo>
                  <a:lnTo>
                    <a:pt x="2739" y="2489"/>
                  </a:lnTo>
                  <a:cubicBezTo>
                    <a:pt x="2739" y="1108"/>
                    <a:pt x="1370" y="1"/>
                    <a:pt x="13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4"/>
            <p:cNvSpPr/>
            <p:nvPr/>
          </p:nvSpPr>
          <p:spPr>
            <a:xfrm>
              <a:off x="5483576" y="3797210"/>
              <a:ext cx="96098" cy="244441"/>
            </a:xfrm>
            <a:custGeom>
              <a:avLst/>
              <a:gdLst/>
              <a:ahLst/>
              <a:cxnLst/>
              <a:rect l="l" t="t" r="r" b="b"/>
              <a:pathLst>
                <a:path w="3228" h="8211" extrusionOk="0">
                  <a:moveTo>
                    <a:pt x="1608" y="566"/>
                  </a:moveTo>
                  <a:cubicBezTo>
                    <a:pt x="1953" y="900"/>
                    <a:pt x="2739" y="1757"/>
                    <a:pt x="2739" y="2733"/>
                  </a:cubicBezTo>
                  <a:lnTo>
                    <a:pt x="2739" y="7734"/>
                  </a:lnTo>
                  <a:lnTo>
                    <a:pt x="489" y="7734"/>
                  </a:lnTo>
                  <a:lnTo>
                    <a:pt x="489" y="2733"/>
                  </a:lnTo>
                  <a:cubicBezTo>
                    <a:pt x="489" y="1757"/>
                    <a:pt x="1275" y="900"/>
                    <a:pt x="1608" y="566"/>
                  </a:cubicBezTo>
                  <a:close/>
                  <a:moveTo>
                    <a:pt x="1612" y="1"/>
                  </a:moveTo>
                  <a:cubicBezTo>
                    <a:pt x="1557" y="1"/>
                    <a:pt x="1501" y="19"/>
                    <a:pt x="1453" y="54"/>
                  </a:cubicBezTo>
                  <a:cubicBezTo>
                    <a:pt x="1394" y="102"/>
                    <a:pt x="1" y="1257"/>
                    <a:pt x="1" y="2733"/>
                  </a:cubicBezTo>
                  <a:lnTo>
                    <a:pt x="1" y="7972"/>
                  </a:lnTo>
                  <a:cubicBezTo>
                    <a:pt x="1" y="8103"/>
                    <a:pt x="108" y="8210"/>
                    <a:pt x="239" y="8210"/>
                  </a:cubicBezTo>
                  <a:lnTo>
                    <a:pt x="2977" y="8210"/>
                  </a:lnTo>
                  <a:cubicBezTo>
                    <a:pt x="3120" y="8210"/>
                    <a:pt x="3227" y="8103"/>
                    <a:pt x="3227" y="7972"/>
                  </a:cubicBezTo>
                  <a:lnTo>
                    <a:pt x="3227" y="2733"/>
                  </a:lnTo>
                  <a:cubicBezTo>
                    <a:pt x="3227" y="1257"/>
                    <a:pt x="1822" y="102"/>
                    <a:pt x="1763" y="54"/>
                  </a:cubicBezTo>
                  <a:cubicBezTo>
                    <a:pt x="1721" y="19"/>
                    <a:pt x="1667" y="1"/>
                    <a:pt x="1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4"/>
            <p:cNvSpPr/>
            <p:nvPr/>
          </p:nvSpPr>
          <p:spPr>
            <a:xfrm>
              <a:off x="5995419" y="4243290"/>
              <a:ext cx="56742" cy="160609"/>
            </a:xfrm>
            <a:custGeom>
              <a:avLst/>
              <a:gdLst/>
              <a:ahLst/>
              <a:cxnLst/>
              <a:rect l="l" t="t" r="r" b="b"/>
              <a:pathLst>
                <a:path w="1906" h="5395" extrusionOk="0">
                  <a:moveTo>
                    <a:pt x="953" y="1"/>
                  </a:moveTo>
                  <a:cubicBezTo>
                    <a:pt x="953" y="1"/>
                    <a:pt x="0" y="775"/>
                    <a:pt x="0" y="1739"/>
                  </a:cubicBezTo>
                  <a:lnTo>
                    <a:pt x="0" y="5394"/>
                  </a:lnTo>
                  <a:lnTo>
                    <a:pt x="1905" y="5394"/>
                  </a:lnTo>
                  <a:lnTo>
                    <a:pt x="1905" y="1739"/>
                  </a:lnTo>
                  <a:cubicBezTo>
                    <a:pt x="1905" y="787"/>
                    <a:pt x="953" y="1"/>
                    <a:pt x="9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5988334" y="4236383"/>
              <a:ext cx="70912" cy="174601"/>
            </a:xfrm>
            <a:custGeom>
              <a:avLst/>
              <a:gdLst/>
              <a:ahLst/>
              <a:cxnLst/>
              <a:rect l="l" t="t" r="r" b="b"/>
              <a:pathLst>
                <a:path w="2382" h="5865" extrusionOk="0">
                  <a:moveTo>
                    <a:pt x="1203" y="566"/>
                  </a:moveTo>
                  <a:cubicBezTo>
                    <a:pt x="1453" y="816"/>
                    <a:pt x="1905" y="1364"/>
                    <a:pt x="1905" y="1971"/>
                  </a:cubicBezTo>
                  <a:lnTo>
                    <a:pt x="1905" y="5388"/>
                  </a:lnTo>
                  <a:lnTo>
                    <a:pt x="488" y="5388"/>
                  </a:lnTo>
                  <a:lnTo>
                    <a:pt x="488" y="1971"/>
                  </a:lnTo>
                  <a:cubicBezTo>
                    <a:pt x="488" y="1364"/>
                    <a:pt x="953" y="816"/>
                    <a:pt x="1203" y="566"/>
                  </a:cubicBezTo>
                  <a:close/>
                  <a:moveTo>
                    <a:pt x="1189" y="1"/>
                  </a:moveTo>
                  <a:cubicBezTo>
                    <a:pt x="1137" y="1"/>
                    <a:pt x="1084" y="19"/>
                    <a:pt x="1036" y="54"/>
                  </a:cubicBezTo>
                  <a:cubicBezTo>
                    <a:pt x="1000" y="90"/>
                    <a:pt x="0" y="912"/>
                    <a:pt x="0" y="1971"/>
                  </a:cubicBezTo>
                  <a:lnTo>
                    <a:pt x="0" y="5626"/>
                  </a:lnTo>
                  <a:cubicBezTo>
                    <a:pt x="0" y="5757"/>
                    <a:pt x="107" y="5865"/>
                    <a:pt x="238" y="5865"/>
                  </a:cubicBezTo>
                  <a:lnTo>
                    <a:pt x="2143" y="5865"/>
                  </a:lnTo>
                  <a:cubicBezTo>
                    <a:pt x="2274" y="5865"/>
                    <a:pt x="2381" y="5757"/>
                    <a:pt x="2381" y="5626"/>
                  </a:cubicBezTo>
                  <a:lnTo>
                    <a:pt x="2381" y="1971"/>
                  </a:lnTo>
                  <a:cubicBezTo>
                    <a:pt x="2381" y="912"/>
                    <a:pt x="1381" y="90"/>
                    <a:pt x="1334" y="54"/>
                  </a:cubicBezTo>
                  <a:cubicBezTo>
                    <a:pt x="1292" y="19"/>
                    <a:pt x="1241" y="1"/>
                    <a:pt x="11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4"/>
            <p:cNvSpPr/>
            <p:nvPr/>
          </p:nvSpPr>
          <p:spPr>
            <a:xfrm>
              <a:off x="6134001" y="4243290"/>
              <a:ext cx="56742" cy="160609"/>
            </a:xfrm>
            <a:custGeom>
              <a:avLst/>
              <a:gdLst/>
              <a:ahLst/>
              <a:cxnLst/>
              <a:rect l="l" t="t" r="r" b="b"/>
              <a:pathLst>
                <a:path w="1906" h="5395" extrusionOk="0">
                  <a:moveTo>
                    <a:pt x="953" y="1"/>
                  </a:moveTo>
                  <a:cubicBezTo>
                    <a:pt x="953" y="1"/>
                    <a:pt x="1" y="775"/>
                    <a:pt x="1" y="1739"/>
                  </a:cubicBezTo>
                  <a:lnTo>
                    <a:pt x="1" y="5394"/>
                  </a:lnTo>
                  <a:lnTo>
                    <a:pt x="1906" y="5394"/>
                  </a:lnTo>
                  <a:lnTo>
                    <a:pt x="1906" y="1739"/>
                  </a:lnTo>
                  <a:cubicBezTo>
                    <a:pt x="1906" y="787"/>
                    <a:pt x="953" y="1"/>
                    <a:pt x="9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4"/>
            <p:cNvSpPr/>
            <p:nvPr/>
          </p:nvSpPr>
          <p:spPr>
            <a:xfrm>
              <a:off x="6126915" y="4236383"/>
              <a:ext cx="71269" cy="174601"/>
            </a:xfrm>
            <a:custGeom>
              <a:avLst/>
              <a:gdLst/>
              <a:ahLst/>
              <a:cxnLst/>
              <a:rect l="l" t="t" r="r" b="b"/>
              <a:pathLst>
                <a:path w="2394" h="5865" extrusionOk="0">
                  <a:moveTo>
                    <a:pt x="1191" y="566"/>
                  </a:moveTo>
                  <a:cubicBezTo>
                    <a:pt x="1441" y="816"/>
                    <a:pt x="1905" y="1364"/>
                    <a:pt x="1905" y="1971"/>
                  </a:cubicBezTo>
                  <a:lnTo>
                    <a:pt x="1905" y="5388"/>
                  </a:lnTo>
                  <a:lnTo>
                    <a:pt x="489" y="5388"/>
                  </a:lnTo>
                  <a:lnTo>
                    <a:pt x="489" y="1971"/>
                  </a:lnTo>
                  <a:cubicBezTo>
                    <a:pt x="489" y="1364"/>
                    <a:pt x="941" y="816"/>
                    <a:pt x="1191" y="566"/>
                  </a:cubicBezTo>
                  <a:close/>
                  <a:moveTo>
                    <a:pt x="1196" y="1"/>
                  </a:moveTo>
                  <a:cubicBezTo>
                    <a:pt x="1140" y="1"/>
                    <a:pt x="1084" y="19"/>
                    <a:pt x="1036" y="54"/>
                  </a:cubicBezTo>
                  <a:cubicBezTo>
                    <a:pt x="1001" y="90"/>
                    <a:pt x="0" y="912"/>
                    <a:pt x="0" y="1971"/>
                  </a:cubicBezTo>
                  <a:lnTo>
                    <a:pt x="0" y="5626"/>
                  </a:lnTo>
                  <a:cubicBezTo>
                    <a:pt x="0" y="5757"/>
                    <a:pt x="108" y="5865"/>
                    <a:pt x="239" y="5865"/>
                  </a:cubicBezTo>
                  <a:lnTo>
                    <a:pt x="2144" y="5865"/>
                  </a:lnTo>
                  <a:cubicBezTo>
                    <a:pt x="2286" y="5865"/>
                    <a:pt x="2394" y="5757"/>
                    <a:pt x="2394" y="5626"/>
                  </a:cubicBezTo>
                  <a:lnTo>
                    <a:pt x="2394" y="1971"/>
                  </a:lnTo>
                  <a:cubicBezTo>
                    <a:pt x="2394" y="912"/>
                    <a:pt x="1393" y="90"/>
                    <a:pt x="1346" y="54"/>
                  </a:cubicBezTo>
                  <a:cubicBezTo>
                    <a:pt x="1304" y="19"/>
                    <a:pt x="1251" y="1"/>
                    <a:pt x="11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4"/>
            <p:cNvSpPr/>
            <p:nvPr/>
          </p:nvSpPr>
          <p:spPr>
            <a:xfrm>
              <a:off x="6272582" y="4243290"/>
              <a:ext cx="56742" cy="160609"/>
            </a:xfrm>
            <a:custGeom>
              <a:avLst/>
              <a:gdLst/>
              <a:ahLst/>
              <a:cxnLst/>
              <a:rect l="l" t="t" r="r" b="b"/>
              <a:pathLst>
                <a:path w="1906" h="5395" extrusionOk="0">
                  <a:moveTo>
                    <a:pt x="953" y="1"/>
                  </a:moveTo>
                  <a:cubicBezTo>
                    <a:pt x="953" y="1"/>
                    <a:pt x="1" y="775"/>
                    <a:pt x="1" y="1739"/>
                  </a:cubicBezTo>
                  <a:lnTo>
                    <a:pt x="1" y="5394"/>
                  </a:lnTo>
                  <a:lnTo>
                    <a:pt x="1906" y="5394"/>
                  </a:lnTo>
                  <a:lnTo>
                    <a:pt x="1906" y="1739"/>
                  </a:lnTo>
                  <a:cubicBezTo>
                    <a:pt x="1906" y="787"/>
                    <a:pt x="953" y="1"/>
                    <a:pt x="9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4"/>
            <p:cNvSpPr/>
            <p:nvPr/>
          </p:nvSpPr>
          <p:spPr>
            <a:xfrm>
              <a:off x="6265140" y="4236383"/>
              <a:ext cx="71269" cy="174601"/>
            </a:xfrm>
            <a:custGeom>
              <a:avLst/>
              <a:gdLst/>
              <a:ahLst/>
              <a:cxnLst/>
              <a:rect l="l" t="t" r="r" b="b"/>
              <a:pathLst>
                <a:path w="2394" h="5865" extrusionOk="0">
                  <a:moveTo>
                    <a:pt x="1203" y="566"/>
                  </a:moveTo>
                  <a:cubicBezTo>
                    <a:pt x="1453" y="816"/>
                    <a:pt x="1918" y="1364"/>
                    <a:pt x="1918" y="1971"/>
                  </a:cubicBezTo>
                  <a:lnTo>
                    <a:pt x="1918" y="5388"/>
                  </a:lnTo>
                  <a:lnTo>
                    <a:pt x="489" y="5388"/>
                  </a:lnTo>
                  <a:lnTo>
                    <a:pt x="489" y="1971"/>
                  </a:lnTo>
                  <a:cubicBezTo>
                    <a:pt x="489" y="1364"/>
                    <a:pt x="953" y="816"/>
                    <a:pt x="1203" y="566"/>
                  </a:cubicBezTo>
                  <a:close/>
                  <a:moveTo>
                    <a:pt x="1199" y="1"/>
                  </a:moveTo>
                  <a:cubicBezTo>
                    <a:pt x="1144" y="1"/>
                    <a:pt x="1090" y="19"/>
                    <a:pt x="1049" y="54"/>
                  </a:cubicBezTo>
                  <a:cubicBezTo>
                    <a:pt x="1013" y="90"/>
                    <a:pt x="13" y="912"/>
                    <a:pt x="13" y="1971"/>
                  </a:cubicBezTo>
                  <a:lnTo>
                    <a:pt x="13" y="5626"/>
                  </a:lnTo>
                  <a:cubicBezTo>
                    <a:pt x="1" y="5757"/>
                    <a:pt x="120" y="5865"/>
                    <a:pt x="251" y="5865"/>
                  </a:cubicBezTo>
                  <a:lnTo>
                    <a:pt x="2156" y="5865"/>
                  </a:lnTo>
                  <a:cubicBezTo>
                    <a:pt x="2287" y="5865"/>
                    <a:pt x="2394" y="5757"/>
                    <a:pt x="2394" y="5626"/>
                  </a:cubicBezTo>
                  <a:lnTo>
                    <a:pt x="2394" y="1971"/>
                  </a:lnTo>
                  <a:cubicBezTo>
                    <a:pt x="2394" y="912"/>
                    <a:pt x="1394" y="90"/>
                    <a:pt x="1358" y="54"/>
                  </a:cubicBezTo>
                  <a:cubicBezTo>
                    <a:pt x="1311" y="19"/>
                    <a:pt x="1254" y="1"/>
                    <a:pt x="1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4"/>
            <p:cNvSpPr/>
            <p:nvPr/>
          </p:nvSpPr>
          <p:spPr>
            <a:xfrm>
              <a:off x="5439992" y="4242248"/>
              <a:ext cx="171565" cy="361557"/>
            </a:xfrm>
            <a:custGeom>
              <a:avLst/>
              <a:gdLst/>
              <a:ahLst/>
              <a:cxnLst/>
              <a:rect l="l" t="t" r="r" b="b"/>
              <a:pathLst>
                <a:path w="5763" h="12145" extrusionOk="0">
                  <a:moveTo>
                    <a:pt x="2881" y="0"/>
                  </a:moveTo>
                  <a:cubicBezTo>
                    <a:pt x="2881" y="0"/>
                    <a:pt x="0" y="1750"/>
                    <a:pt x="0" y="3905"/>
                  </a:cubicBezTo>
                  <a:lnTo>
                    <a:pt x="0" y="12145"/>
                  </a:lnTo>
                  <a:lnTo>
                    <a:pt x="5763" y="12145"/>
                  </a:lnTo>
                  <a:lnTo>
                    <a:pt x="5763" y="3905"/>
                  </a:lnTo>
                  <a:cubicBezTo>
                    <a:pt x="5763" y="1750"/>
                    <a:pt x="2881" y="0"/>
                    <a:pt x="2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4"/>
            <p:cNvSpPr/>
            <p:nvPr/>
          </p:nvSpPr>
          <p:spPr>
            <a:xfrm>
              <a:off x="5665057" y="3464008"/>
              <a:ext cx="47513" cy="47543"/>
            </a:xfrm>
            <a:custGeom>
              <a:avLst/>
              <a:gdLst/>
              <a:ahLst/>
              <a:cxnLst/>
              <a:rect l="l" t="t" r="r" b="b"/>
              <a:pathLst>
                <a:path w="1596" h="1597" extrusionOk="0">
                  <a:moveTo>
                    <a:pt x="1" y="1"/>
                  </a:moveTo>
                  <a:lnTo>
                    <a:pt x="1" y="1596"/>
                  </a:lnTo>
                  <a:lnTo>
                    <a:pt x="1596" y="1596"/>
                  </a:lnTo>
                  <a:lnTo>
                    <a:pt x="15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4"/>
            <p:cNvSpPr/>
            <p:nvPr/>
          </p:nvSpPr>
          <p:spPr>
            <a:xfrm>
              <a:off x="5657971" y="3456923"/>
              <a:ext cx="62070" cy="62070"/>
            </a:xfrm>
            <a:custGeom>
              <a:avLst/>
              <a:gdLst/>
              <a:ahLst/>
              <a:cxnLst/>
              <a:rect l="l" t="t" r="r" b="b"/>
              <a:pathLst>
                <a:path w="2085" h="2085" extrusionOk="0">
                  <a:moveTo>
                    <a:pt x="1596" y="477"/>
                  </a:moveTo>
                  <a:lnTo>
                    <a:pt x="1596" y="1596"/>
                  </a:lnTo>
                  <a:lnTo>
                    <a:pt x="477" y="1596"/>
                  </a:lnTo>
                  <a:lnTo>
                    <a:pt x="477" y="477"/>
                  </a:lnTo>
                  <a:close/>
                  <a:moveTo>
                    <a:pt x="239" y="1"/>
                  </a:moveTo>
                  <a:cubicBezTo>
                    <a:pt x="108" y="1"/>
                    <a:pt x="0" y="108"/>
                    <a:pt x="0" y="239"/>
                  </a:cubicBezTo>
                  <a:lnTo>
                    <a:pt x="0" y="1834"/>
                  </a:lnTo>
                  <a:cubicBezTo>
                    <a:pt x="0" y="1965"/>
                    <a:pt x="108" y="2084"/>
                    <a:pt x="239" y="2084"/>
                  </a:cubicBezTo>
                  <a:lnTo>
                    <a:pt x="1834" y="2084"/>
                  </a:lnTo>
                  <a:cubicBezTo>
                    <a:pt x="1977" y="2084"/>
                    <a:pt x="2084" y="1965"/>
                    <a:pt x="2084" y="1834"/>
                  </a:cubicBezTo>
                  <a:lnTo>
                    <a:pt x="2084" y="239"/>
                  </a:lnTo>
                  <a:cubicBezTo>
                    <a:pt x="2084" y="108"/>
                    <a:pt x="1965" y="1"/>
                    <a:pt x="1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4"/>
            <p:cNvSpPr/>
            <p:nvPr/>
          </p:nvSpPr>
          <p:spPr>
            <a:xfrm>
              <a:off x="5712570" y="3464008"/>
              <a:ext cx="47513" cy="47543"/>
            </a:xfrm>
            <a:custGeom>
              <a:avLst/>
              <a:gdLst/>
              <a:ahLst/>
              <a:cxnLst/>
              <a:rect l="l" t="t" r="r" b="b"/>
              <a:pathLst>
                <a:path w="1596" h="1597" extrusionOk="0">
                  <a:moveTo>
                    <a:pt x="0" y="1"/>
                  </a:moveTo>
                  <a:lnTo>
                    <a:pt x="0" y="1596"/>
                  </a:lnTo>
                  <a:lnTo>
                    <a:pt x="1595" y="1596"/>
                  </a:lnTo>
                  <a:lnTo>
                    <a:pt x="15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4"/>
            <p:cNvSpPr/>
            <p:nvPr/>
          </p:nvSpPr>
          <p:spPr>
            <a:xfrm>
              <a:off x="5705455" y="3456923"/>
              <a:ext cx="62070" cy="62070"/>
            </a:xfrm>
            <a:custGeom>
              <a:avLst/>
              <a:gdLst/>
              <a:ahLst/>
              <a:cxnLst/>
              <a:rect l="l" t="t" r="r" b="b"/>
              <a:pathLst>
                <a:path w="2085" h="2085" extrusionOk="0">
                  <a:moveTo>
                    <a:pt x="1596" y="477"/>
                  </a:moveTo>
                  <a:lnTo>
                    <a:pt x="1596" y="1596"/>
                  </a:lnTo>
                  <a:lnTo>
                    <a:pt x="489" y="1596"/>
                  </a:lnTo>
                  <a:lnTo>
                    <a:pt x="489" y="477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1834"/>
                  </a:lnTo>
                  <a:cubicBezTo>
                    <a:pt x="1" y="1965"/>
                    <a:pt x="108" y="2084"/>
                    <a:pt x="239" y="2084"/>
                  </a:cubicBezTo>
                  <a:lnTo>
                    <a:pt x="1834" y="2084"/>
                  </a:lnTo>
                  <a:cubicBezTo>
                    <a:pt x="1977" y="2084"/>
                    <a:pt x="2084" y="1965"/>
                    <a:pt x="2084" y="1834"/>
                  </a:cubicBezTo>
                  <a:lnTo>
                    <a:pt x="2084" y="239"/>
                  </a:lnTo>
                  <a:cubicBezTo>
                    <a:pt x="2084" y="108"/>
                    <a:pt x="1977" y="1"/>
                    <a:pt x="1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4"/>
            <p:cNvSpPr/>
            <p:nvPr/>
          </p:nvSpPr>
          <p:spPr>
            <a:xfrm>
              <a:off x="5665057" y="3511522"/>
              <a:ext cx="47513" cy="47513"/>
            </a:xfrm>
            <a:custGeom>
              <a:avLst/>
              <a:gdLst/>
              <a:ahLst/>
              <a:cxnLst/>
              <a:rect l="l" t="t" r="r" b="b"/>
              <a:pathLst>
                <a:path w="1596" h="1596" extrusionOk="0">
                  <a:moveTo>
                    <a:pt x="1" y="0"/>
                  </a:moveTo>
                  <a:lnTo>
                    <a:pt x="1" y="1596"/>
                  </a:lnTo>
                  <a:lnTo>
                    <a:pt x="1596" y="1596"/>
                  </a:lnTo>
                  <a:lnTo>
                    <a:pt x="15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4"/>
            <p:cNvSpPr/>
            <p:nvPr/>
          </p:nvSpPr>
          <p:spPr>
            <a:xfrm>
              <a:off x="5657971" y="3504436"/>
              <a:ext cx="62070" cy="62041"/>
            </a:xfrm>
            <a:custGeom>
              <a:avLst/>
              <a:gdLst/>
              <a:ahLst/>
              <a:cxnLst/>
              <a:rect l="l" t="t" r="r" b="b"/>
              <a:pathLst>
                <a:path w="2085" h="2084" extrusionOk="0">
                  <a:moveTo>
                    <a:pt x="1596" y="488"/>
                  </a:moveTo>
                  <a:lnTo>
                    <a:pt x="1596" y="1596"/>
                  </a:lnTo>
                  <a:lnTo>
                    <a:pt x="477" y="1596"/>
                  </a:lnTo>
                  <a:lnTo>
                    <a:pt x="477" y="488"/>
                  </a:lnTo>
                  <a:close/>
                  <a:moveTo>
                    <a:pt x="239" y="0"/>
                  </a:moveTo>
                  <a:cubicBezTo>
                    <a:pt x="108" y="0"/>
                    <a:pt x="0" y="107"/>
                    <a:pt x="0" y="238"/>
                  </a:cubicBezTo>
                  <a:lnTo>
                    <a:pt x="0" y="1834"/>
                  </a:lnTo>
                  <a:cubicBezTo>
                    <a:pt x="0" y="1977"/>
                    <a:pt x="108" y="2084"/>
                    <a:pt x="239" y="2084"/>
                  </a:cubicBezTo>
                  <a:lnTo>
                    <a:pt x="1834" y="2084"/>
                  </a:lnTo>
                  <a:cubicBezTo>
                    <a:pt x="1965" y="2084"/>
                    <a:pt x="2072" y="1977"/>
                    <a:pt x="2084" y="1846"/>
                  </a:cubicBezTo>
                  <a:lnTo>
                    <a:pt x="2084" y="238"/>
                  </a:lnTo>
                  <a:cubicBezTo>
                    <a:pt x="2084" y="107"/>
                    <a:pt x="1977" y="0"/>
                    <a:pt x="18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4"/>
            <p:cNvSpPr/>
            <p:nvPr/>
          </p:nvSpPr>
          <p:spPr>
            <a:xfrm>
              <a:off x="5712570" y="3511522"/>
              <a:ext cx="47513" cy="47513"/>
            </a:xfrm>
            <a:custGeom>
              <a:avLst/>
              <a:gdLst/>
              <a:ahLst/>
              <a:cxnLst/>
              <a:rect l="l" t="t" r="r" b="b"/>
              <a:pathLst>
                <a:path w="1596" h="1596" extrusionOk="0">
                  <a:moveTo>
                    <a:pt x="0" y="0"/>
                  </a:moveTo>
                  <a:lnTo>
                    <a:pt x="0" y="1596"/>
                  </a:lnTo>
                  <a:lnTo>
                    <a:pt x="1595" y="1596"/>
                  </a:lnTo>
                  <a:lnTo>
                    <a:pt x="15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4"/>
            <p:cNvSpPr/>
            <p:nvPr/>
          </p:nvSpPr>
          <p:spPr>
            <a:xfrm>
              <a:off x="5705455" y="3504436"/>
              <a:ext cx="62070" cy="62041"/>
            </a:xfrm>
            <a:custGeom>
              <a:avLst/>
              <a:gdLst/>
              <a:ahLst/>
              <a:cxnLst/>
              <a:rect l="l" t="t" r="r" b="b"/>
              <a:pathLst>
                <a:path w="2085" h="2084" extrusionOk="0">
                  <a:moveTo>
                    <a:pt x="1596" y="488"/>
                  </a:moveTo>
                  <a:lnTo>
                    <a:pt x="1596" y="1596"/>
                  </a:lnTo>
                  <a:lnTo>
                    <a:pt x="489" y="1596"/>
                  </a:lnTo>
                  <a:lnTo>
                    <a:pt x="489" y="488"/>
                  </a:ln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1834"/>
                  </a:lnTo>
                  <a:cubicBezTo>
                    <a:pt x="1" y="1977"/>
                    <a:pt x="108" y="2084"/>
                    <a:pt x="239" y="2084"/>
                  </a:cubicBezTo>
                  <a:lnTo>
                    <a:pt x="1834" y="2084"/>
                  </a:lnTo>
                  <a:cubicBezTo>
                    <a:pt x="1977" y="2084"/>
                    <a:pt x="2084" y="1977"/>
                    <a:pt x="2084" y="1846"/>
                  </a:cubicBezTo>
                  <a:lnTo>
                    <a:pt x="2084" y="238"/>
                  </a:lnTo>
                  <a:cubicBezTo>
                    <a:pt x="2084" y="107"/>
                    <a:pt x="1977" y="0"/>
                    <a:pt x="18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4"/>
            <p:cNvSpPr/>
            <p:nvPr/>
          </p:nvSpPr>
          <p:spPr>
            <a:xfrm>
              <a:off x="5480391" y="3464008"/>
              <a:ext cx="47870" cy="47543"/>
            </a:xfrm>
            <a:custGeom>
              <a:avLst/>
              <a:gdLst/>
              <a:ahLst/>
              <a:cxnLst/>
              <a:rect l="l" t="t" r="r" b="b"/>
              <a:pathLst>
                <a:path w="1608" h="1597" extrusionOk="0">
                  <a:moveTo>
                    <a:pt x="0" y="1"/>
                  </a:moveTo>
                  <a:lnTo>
                    <a:pt x="0" y="1596"/>
                  </a:lnTo>
                  <a:lnTo>
                    <a:pt x="1608" y="1596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4"/>
            <p:cNvSpPr/>
            <p:nvPr/>
          </p:nvSpPr>
          <p:spPr>
            <a:xfrm>
              <a:off x="5473305" y="3456923"/>
              <a:ext cx="62041" cy="62070"/>
            </a:xfrm>
            <a:custGeom>
              <a:avLst/>
              <a:gdLst/>
              <a:ahLst/>
              <a:cxnLst/>
              <a:rect l="l" t="t" r="r" b="b"/>
              <a:pathLst>
                <a:path w="2084" h="2085" extrusionOk="0">
                  <a:moveTo>
                    <a:pt x="1596" y="477"/>
                  </a:moveTo>
                  <a:lnTo>
                    <a:pt x="1596" y="1596"/>
                  </a:lnTo>
                  <a:lnTo>
                    <a:pt x="488" y="1596"/>
                  </a:lnTo>
                  <a:lnTo>
                    <a:pt x="488" y="477"/>
                  </a:lnTo>
                  <a:close/>
                  <a:moveTo>
                    <a:pt x="238" y="1"/>
                  </a:moveTo>
                  <a:cubicBezTo>
                    <a:pt x="107" y="1"/>
                    <a:pt x="0" y="108"/>
                    <a:pt x="0" y="239"/>
                  </a:cubicBezTo>
                  <a:lnTo>
                    <a:pt x="0" y="1834"/>
                  </a:lnTo>
                  <a:cubicBezTo>
                    <a:pt x="0" y="1965"/>
                    <a:pt x="107" y="2072"/>
                    <a:pt x="238" y="2084"/>
                  </a:cubicBezTo>
                  <a:lnTo>
                    <a:pt x="1846" y="2084"/>
                  </a:lnTo>
                  <a:cubicBezTo>
                    <a:pt x="1977" y="2072"/>
                    <a:pt x="2084" y="1965"/>
                    <a:pt x="2084" y="1834"/>
                  </a:cubicBezTo>
                  <a:lnTo>
                    <a:pt x="2084" y="239"/>
                  </a:lnTo>
                  <a:cubicBezTo>
                    <a:pt x="2084" y="108"/>
                    <a:pt x="1977" y="1"/>
                    <a:pt x="18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4"/>
            <p:cNvSpPr/>
            <p:nvPr/>
          </p:nvSpPr>
          <p:spPr>
            <a:xfrm>
              <a:off x="5527875" y="3464008"/>
              <a:ext cx="47900" cy="47543"/>
            </a:xfrm>
            <a:custGeom>
              <a:avLst/>
              <a:gdLst/>
              <a:ahLst/>
              <a:cxnLst/>
              <a:rect l="l" t="t" r="r" b="b"/>
              <a:pathLst>
                <a:path w="1609" h="1597" extrusionOk="0">
                  <a:moveTo>
                    <a:pt x="1" y="1"/>
                  </a:moveTo>
                  <a:lnTo>
                    <a:pt x="1" y="1596"/>
                  </a:lnTo>
                  <a:lnTo>
                    <a:pt x="1608" y="1596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5520789" y="3456923"/>
              <a:ext cx="62070" cy="62070"/>
            </a:xfrm>
            <a:custGeom>
              <a:avLst/>
              <a:gdLst/>
              <a:ahLst/>
              <a:cxnLst/>
              <a:rect l="l" t="t" r="r" b="b"/>
              <a:pathLst>
                <a:path w="2085" h="2085" extrusionOk="0">
                  <a:moveTo>
                    <a:pt x="1608" y="477"/>
                  </a:moveTo>
                  <a:lnTo>
                    <a:pt x="1608" y="1596"/>
                  </a:lnTo>
                  <a:lnTo>
                    <a:pt x="489" y="1596"/>
                  </a:lnTo>
                  <a:lnTo>
                    <a:pt x="501" y="477"/>
                  </a:lnTo>
                  <a:close/>
                  <a:moveTo>
                    <a:pt x="251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1834"/>
                  </a:lnTo>
                  <a:cubicBezTo>
                    <a:pt x="1" y="1965"/>
                    <a:pt x="108" y="2072"/>
                    <a:pt x="251" y="2084"/>
                  </a:cubicBezTo>
                  <a:lnTo>
                    <a:pt x="1846" y="2084"/>
                  </a:lnTo>
                  <a:cubicBezTo>
                    <a:pt x="1977" y="2072"/>
                    <a:pt x="2084" y="1965"/>
                    <a:pt x="2084" y="1834"/>
                  </a:cubicBezTo>
                  <a:lnTo>
                    <a:pt x="2084" y="239"/>
                  </a:lnTo>
                  <a:cubicBezTo>
                    <a:pt x="2084" y="108"/>
                    <a:pt x="1977" y="1"/>
                    <a:pt x="18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4"/>
            <p:cNvSpPr/>
            <p:nvPr/>
          </p:nvSpPr>
          <p:spPr>
            <a:xfrm>
              <a:off x="5480391" y="3511522"/>
              <a:ext cx="47870" cy="47513"/>
            </a:xfrm>
            <a:custGeom>
              <a:avLst/>
              <a:gdLst/>
              <a:ahLst/>
              <a:cxnLst/>
              <a:rect l="l" t="t" r="r" b="b"/>
              <a:pathLst>
                <a:path w="1608" h="1596" extrusionOk="0">
                  <a:moveTo>
                    <a:pt x="0" y="0"/>
                  </a:moveTo>
                  <a:lnTo>
                    <a:pt x="0" y="1596"/>
                  </a:lnTo>
                  <a:lnTo>
                    <a:pt x="1608" y="1596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4"/>
            <p:cNvSpPr/>
            <p:nvPr/>
          </p:nvSpPr>
          <p:spPr>
            <a:xfrm>
              <a:off x="5473305" y="3504436"/>
              <a:ext cx="62041" cy="62041"/>
            </a:xfrm>
            <a:custGeom>
              <a:avLst/>
              <a:gdLst/>
              <a:ahLst/>
              <a:cxnLst/>
              <a:rect l="l" t="t" r="r" b="b"/>
              <a:pathLst>
                <a:path w="2084" h="2084" extrusionOk="0">
                  <a:moveTo>
                    <a:pt x="1596" y="488"/>
                  </a:moveTo>
                  <a:lnTo>
                    <a:pt x="1596" y="1596"/>
                  </a:lnTo>
                  <a:lnTo>
                    <a:pt x="488" y="1596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834"/>
                  </a:lnTo>
                  <a:cubicBezTo>
                    <a:pt x="0" y="1977"/>
                    <a:pt x="107" y="2084"/>
                    <a:pt x="238" y="2084"/>
                  </a:cubicBezTo>
                  <a:lnTo>
                    <a:pt x="1846" y="2084"/>
                  </a:lnTo>
                  <a:cubicBezTo>
                    <a:pt x="1977" y="2084"/>
                    <a:pt x="2084" y="1977"/>
                    <a:pt x="2084" y="1846"/>
                  </a:cubicBezTo>
                  <a:lnTo>
                    <a:pt x="2084" y="238"/>
                  </a:lnTo>
                  <a:cubicBezTo>
                    <a:pt x="2084" y="107"/>
                    <a:pt x="1977" y="0"/>
                    <a:pt x="1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4"/>
            <p:cNvSpPr/>
            <p:nvPr/>
          </p:nvSpPr>
          <p:spPr>
            <a:xfrm>
              <a:off x="5527875" y="3511522"/>
              <a:ext cx="47900" cy="47513"/>
            </a:xfrm>
            <a:custGeom>
              <a:avLst/>
              <a:gdLst/>
              <a:ahLst/>
              <a:cxnLst/>
              <a:rect l="l" t="t" r="r" b="b"/>
              <a:pathLst>
                <a:path w="1609" h="1596" extrusionOk="0">
                  <a:moveTo>
                    <a:pt x="1" y="0"/>
                  </a:moveTo>
                  <a:lnTo>
                    <a:pt x="1" y="1596"/>
                  </a:lnTo>
                  <a:lnTo>
                    <a:pt x="1608" y="1596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4"/>
            <p:cNvSpPr/>
            <p:nvPr/>
          </p:nvSpPr>
          <p:spPr>
            <a:xfrm>
              <a:off x="5520789" y="3504436"/>
              <a:ext cx="62070" cy="62041"/>
            </a:xfrm>
            <a:custGeom>
              <a:avLst/>
              <a:gdLst/>
              <a:ahLst/>
              <a:cxnLst/>
              <a:rect l="l" t="t" r="r" b="b"/>
              <a:pathLst>
                <a:path w="2085" h="2084" extrusionOk="0">
                  <a:moveTo>
                    <a:pt x="1608" y="488"/>
                  </a:moveTo>
                  <a:lnTo>
                    <a:pt x="1608" y="1596"/>
                  </a:lnTo>
                  <a:lnTo>
                    <a:pt x="489" y="1596"/>
                  </a:lnTo>
                  <a:lnTo>
                    <a:pt x="501" y="488"/>
                  </a:lnTo>
                  <a:close/>
                  <a:moveTo>
                    <a:pt x="251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1834"/>
                  </a:lnTo>
                  <a:cubicBezTo>
                    <a:pt x="1" y="1977"/>
                    <a:pt x="108" y="2084"/>
                    <a:pt x="251" y="2084"/>
                  </a:cubicBezTo>
                  <a:lnTo>
                    <a:pt x="1846" y="2084"/>
                  </a:lnTo>
                  <a:cubicBezTo>
                    <a:pt x="1977" y="2084"/>
                    <a:pt x="2084" y="1977"/>
                    <a:pt x="2084" y="1846"/>
                  </a:cubicBezTo>
                  <a:lnTo>
                    <a:pt x="2084" y="238"/>
                  </a:lnTo>
                  <a:cubicBezTo>
                    <a:pt x="2084" y="107"/>
                    <a:pt x="1977" y="0"/>
                    <a:pt x="1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4"/>
            <p:cNvSpPr/>
            <p:nvPr/>
          </p:nvSpPr>
          <p:spPr>
            <a:xfrm>
              <a:off x="5599685" y="2787108"/>
              <a:ext cx="18815" cy="113096"/>
            </a:xfrm>
            <a:custGeom>
              <a:avLst/>
              <a:gdLst/>
              <a:ahLst/>
              <a:cxnLst/>
              <a:rect l="l" t="t" r="r" b="b"/>
              <a:pathLst>
                <a:path w="632" h="3799" extrusionOk="0">
                  <a:moveTo>
                    <a:pt x="0" y="1"/>
                  </a:moveTo>
                  <a:lnTo>
                    <a:pt x="0" y="3799"/>
                  </a:lnTo>
                  <a:lnTo>
                    <a:pt x="631" y="3799"/>
                  </a:lnTo>
                  <a:lnTo>
                    <a:pt x="63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4"/>
            <p:cNvSpPr/>
            <p:nvPr/>
          </p:nvSpPr>
          <p:spPr>
            <a:xfrm>
              <a:off x="5573100" y="2815479"/>
              <a:ext cx="67012" cy="18815"/>
            </a:xfrm>
            <a:custGeom>
              <a:avLst/>
              <a:gdLst/>
              <a:ahLst/>
              <a:cxnLst/>
              <a:rect l="l" t="t" r="r" b="b"/>
              <a:pathLst>
                <a:path w="2251" h="632" extrusionOk="0">
                  <a:moveTo>
                    <a:pt x="0" y="0"/>
                  </a:moveTo>
                  <a:lnTo>
                    <a:pt x="0" y="631"/>
                  </a:lnTo>
                  <a:lnTo>
                    <a:pt x="2251" y="631"/>
                  </a:lnTo>
                  <a:lnTo>
                    <a:pt x="22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" name="Google Shape;700;p34"/>
          <p:cNvGrpSpPr/>
          <p:nvPr/>
        </p:nvGrpSpPr>
        <p:grpSpPr>
          <a:xfrm>
            <a:off x="7177104" y="2711372"/>
            <a:ext cx="841337" cy="1892599"/>
            <a:chOff x="6733432" y="1079601"/>
            <a:chExt cx="514045" cy="1156351"/>
          </a:xfrm>
        </p:grpSpPr>
        <p:sp>
          <p:nvSpPr>
            <p:cNvPr id="701" name="Google Shape;701;p34"/>
            <p:cNvSpPr/>
            <p:nvPr/>
          </p:nvSpPr>
          <p:spPr>
            <a:xfrm>
              <a:off x="7029600" y="1244450"/>
              <a:ext cx="182175" cy="266725"/>
            </a:xfrm>
            <a:custGeom>
              <a:avLst/>
              <a:gdLst/>
              <a:ahLst/>
              <a:cxnLst/>
              <a:rect l="l" t="t" r="r" b="b"/>
              <a:pathLst>
                <a:path w="7287" h="10669" extrusionOk="0">
                  <a:moveTo>
                    <a:pt x="0" y="1"/>
                  </a:moveTo>
                  <a:lnTo>
                    <a:pt x="0" y="10669"/>
                  </a:lnTo>
                  <a:lnTo>
                    <a:pt x="7287" y="10669"/>
                  </a:lnTo>
                  <a:lnTo>
                    <a:pt x="72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4"/>
            <p:cNvSpPr/>
            <p:nvPr/>
          </p:nvSpPr>
          <p:spPr>
            <a:xfrm>
              <a:off x="6908750" y="1087600"/>
              <a:ext cx="247675" cy="167900"/>
            </a:xfrm>
            <a:custGeom>
              <a:avLst/>
              <a:gdLst/>
              <a:ahLst/>
              <a:cxnLst/>
              <a:rect l="l" t="t" r="r" b="b"/>
              <a:pathLst>
                <a:path w="9907" h="6716" extrusionOk="0">
                  <a:moveTo>
                    <a:pt x="0" y="0"/>
                  </a:moveTo>
                  <a:lnTo>
                    <a:pt x="0" y="6715"/>
                  </a:lnTo>
                  <a:lnTo>
                    <a:pt x="9906" y="6715"/>
                  </a:lnTo>
                  <a:lnTo>
                    <a:pt x="99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4"/>
            <p:cNvSpPr/>
            <p:nvPr/>
          </p:nvSpPr>
          <p:spPr>
            <a:xfrm>
              <a:off x="6819450" y="1511150"/>
              <a:ext cx="210175" cy="419125"/>
            </a:xfrm>
            <a:custGeom>
              <a:avLst/>
              <a:gdLst/>
              <a:ahLst/>
              <a:cxnLst/>
              <a:rect l="l" t="t" r="r" b="b"/>
              <a:pathLst>
                <a:path w="8407" h="16765" extrusionOk="0">
                  <a:moveTo>
                    <a:pt x="0" y="1"/>
                  </a:moveTo>
                  <a:lnTo>
                    <a:pt x="0" y="16765"/>
                  </a:lnTo>
                  <a:lnTo>
                    <a:pt x="8406" y="16765"/>
                  </a:lnTo>
                  <a:lnTo>
                    <a:pt x="84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4"/>
            <p:cNvSpPr/>
            <p:nvPr/>
          </p:nvSpPr>
          <p:spPr>
            <a:xfrm>
              <a:off x="6781050" y="1255475"/>
              <a:ext cx="255425" cy="255700"/>
            </a:xfrm>
            <a:custGeom>
              <a:avLst/>
              <a:gdLst/>
              <a:ahLst/>
              <a:cxnLst/>
              <a:rect l="l" t="t" r="r" b="b"/>
              <a:pathLst>
                <a:path w="10217" h="10228" extrusionOk="0">
                  <a:moveTo>
                    <a:pt x="0" y="0"/>
                  </a:moveTo>
                  <a:lnTo>
                    <a:pt x="0" y="10228"/>
                  </a:lnTo>
                  <a:lnTo>
                    <a:pt x="10216" y="10228"/>
                  </a:lnTo>
                  <a:lnTo>
                    <a:pt x="102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4"/>
            <p:cNvSpPr/>
            <p:nvPr/>
          </p:nvSpPr>
          <p:spPr>
            <a:xfrm>
              <a:off x="6811400" y="1315300"/>
              <a:ext cx="169700" cy="145325"/>
            </a:xfrm>
            <a:custGeom>
              <a:avLst/>
              <a:gdLst/>
              <a:ahLst/>
              <a:cxnLst/>
              <a:rect l="l" t="t" r="r" b="b"/>
              <a:pathLst>
                <a:path w="6788" h="5813" extrusionOk="0">
                  <a:moveTo>
                    <a:pt x="3882" y="1"/>
                  </a:moveTo>
                  <a:cubicBezTo>
                    <a:pt x="1287" y="1"/>
                    <a:pt x="1" y="3132"/>
                    <a:pt x="1823" y="4954"/>
                  </a:cubicBezTo>
                  <a:cubicBezTo>
                    <a:pt x="2416" y="5547"/>
                    <a:pt x="3145" y="5812"/>
                    <a:pt x="3860" y="5812"/>
                  </a:cubicBezTo>
                  <a:cubicBezTo>
                    <a:pt x="5355" y="5812"/>
                    <a:pt x="6787" y="4653"/>
                    <a:pt x="6787" y="2906"/>
                  </a:cubicBezTo>
                  <a:cubicBezTo>
                    <a:pt x="6787" y="1298"/>
                    <a:pt x="5478" y="1"/>
                    <a:pt x="38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4"/>
            <p:cNvSpPr/>
            <p:nvPr/>
          </p:nvSpPr>
          <p:spPr>
            <a:xfrm>
              <a:off x="6801000" y="1307425"/>
              <a:ext cx="187750" cy="160600"/>
            </a:xfrm>
            <a:custGeom>
              <a:avLst/>
              <a:gdLst/>
              <a:ahLst/>
              <a:cxnLst/>
              <a:rect l="l" t="t" r="r" b="b"/>
              <a:pathLst>
                <a:path w="7510" h="6424" extrusionOk="0">
                  <a:moveTo>
                    <a:pt x="4298" y="613"/>
                  </a:moveTo>
                  <a:cubicBezTo>
                    <a:pt x="5727" y="613"/>
                    <a:pt x="6894" y="1780"/>
                    <a:pt x="6894" y="3221"/>
                  </a:cubicBezTo>
                  <a:cubicBezTo>
                    <a:pt x="6894" y="4784"/>
                    <a:pt x="5608" y="5823"/>
                    <a:pt x="4270" y="5823"/>
                  </a:cubicBezTo>
                  <a:cubicBezTo>
                    <a:pt x="3631" y="5823"/>
                    <a:pt x="2980" y="5586"/>
                    <a:pt x="2453" y="5054"/>
                  </a:cubicBezTo>
                  <a:cubicBezTo>
                    <a:pt x="822" y="3411"/>
                    <a:pt x="1977" y="613"/>
                    <a:pt x="4298" y="613"/>
                  </a:cubicBezTo>
                  <a:close/>
                  <a:moveTo>
                    <a:pt x="4270" y="1"/>
                  </a:moveTo>
                  <a:cubicBezTo>
                    <a:pt x="3482" y="1"/>
                    <a:pt x="2678" y="293"/>
                    <a:pt x="2024" y="947"/>
                  </a:cubicBezTo>
                  <a:cubicBezTo>
                    <a:pt x="0" y="2959"/>
                    <a:pt x="1429" y="6423"/>
                    <a:pt x="4298" y="6423"/>
                  </a:cubicBezTo>
                  <a:cubicBezTo>
                    <a:pt x="6060" y="6423"/>
                    <a:pt x="7501" y="4983"/>
                    <a:pt x="7501" y="3221"/>
                  </a:cubicBezTo>
                  <a:cubicBezTo>
                    <a:pt x="7509" y="1286"/>
                    <a:pt x="5923" y="1"/>
                    <a:pt x="42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4"/>
            <p:cNvSpPr/>
            <p:nvPr/>
          </p:nvSpPr>
          <p:spPr>
            <a:xfrm>
              <a:off x="6872125" y="1358875"/>
              <a:ext cx="46875" cy="36550"/>
            </a:xfrm>
            <a:custGeom>
              <a:avLst/>
              <a:gdLst/>
              <a:ahLst/>
              <a:cxnLst/>
              <a:rect l="l" t="t" r="r" b="b"/>
              <a:pathLst>
                <a:path w="1875" h="1462" extrusionOk="0">
                  <a:moveTo>
                    <a:pt x="352" y="1"/>
                  </a:moveTo>
                  <a:cubicBezTo>
                    <a:pt x="261" y="1"/>
                    <a:pt x="170" y="44"/>
                    <a:pt x="108" y="127"/>
                  </a:cubicBezTo>
                  <a:cubicBezTo>
                    <a:pt x="1" y="258"/>
                    <a:pt x="25" y="448"/>
                    <a:pt x="167" y="544"/>
                  </a:cubicBezTo>
                  <a:lnTo>
                    <a:pt x="1263" y="1401"/>
                  </a:lnTo>
                  <a:cubicBezTo>
                    <a:pt x="1310" y="1437"/>
                    <a:pt x="1382" y="1460"/>
                    <a:pt x="1453" y="1460"/>
                  </a:cubicBezTo>
                  <a:cubicBezTo>
                    <a:pt x="1462" y="1461"/>
                    <a:pt x="1471" y="1461"/>
                    <a:pt x="1479" y="1461"/>
                  </a:cubicBezTo>
                  <a:cubicBezTo>
                    <a:pt x="1758" y="1461"/>
                    <a:pt x="1875" y="1086"/>
                    <a:pt x="1632" y="913"/>
                  </a:cubicBezTo>
                  <a:lnTo>
                    <a:pt x="537" y="67"/>
                  </a:lnTo>
                  <a:cubicBezTo>
                    <a:pt x="482" y="23"/>
                    <a:pt x="417" y="1"/>
                    <a:pt x="3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4"/>
            <p:cNvSpPr/>
            <p:nvPr/>
          </p:nvSpPr>
          <p:spPr>
            <a:xfrm>
              <a:off x="6899525" y="1337500"/>
              <a:ext cx="52200" cy="57900"/>
            </a:xfrm>
            <a:custGeom>
              <a:avLst/>
              <a:gdLst/>
              <a:ahLst/>
              <a:cxnLst/>
              <a:rect l="l" t="t" r="r" b="b"/>
              <a:pathLst>
                <a:path w="2088" h="2316" extrusionOk="0">
                  <a:moveTo>
                    <a:pt x="1659" y="1"/>
                  </a:moveTo>
                  <a:cubicBezTo>
                    <a:pt x="1577" y="1"/>
                    <a:pt x="1494" y="37"/>
                    <a:pt x="1429" y="125"/>
                  </a:cubicBezTo>
                  <a:lnTo>
                    <a:pt x="107" y="1827"/>
                  </a:lnTo>
                  <a:cubicBezTo>
                    <a:pt x="0" y="1958"/>
                    <a:pt x="36" y="2149"/>
                    <a:pt x="167" y="2256"/>
                  </a:cubicBezTo>
                  <a:cubicBezTo>
                    <a:pt x="214" y="2292"/>
                    <a:pt x="286" y="2315"/>
                    <a:pt x="357" y="2315"/>
                  </a:cubicBezTo>
                  <a:cubicBezTo>
                    <a:pt x="441" y="2315"/>
                    <a:pt x="536" y="2268"/>
                    <a:pt x="595" y="2196"/>
                  </a:cubicBezTo>
                  <a:lnTo>
                    <a:pt x="1905" y="494"/>
                  </a:lnTo>
                  <a:cubicBezTo>
                    <a:pt x="2087" y="260"/>
                    <a:pt x="1878" y="1"/>
                    <a:pt x="16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4"/>
            <p:cNvSpPr/>
            <p:nvPr/>
          </p:nvSpPr>
          <p:spPr>
            <a:xfrm>
              <a:off x="7053100" y="1993950"/>
              <a:ext cx="154225" cy="220000"/>
            </a:xfrm>
            <a:custGeom>
              <a:avLst/>
              <a:gdLst/>
              <a:ahLst/>
              <a:cxnLst/>
              <a:rect l="l" t="t" r="r" b="b"/>
              <a:pathLst>
                <a:path w="6169" h="8800" extrusionOk="0">
                  <a:moveTo>
                    <a:pt x="1" y="1"/>
                  </a:moveTo>
                  <a:lnTo>
                    <a:pt x="1" y="8799"/>
                  </a:lnTo>
                  <a:lnTo>
                    <a:pt x="6168" y="8799"/>
                  </a:lnTo>
                  <a:lnTo>
                    <a:pt x="61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4"/>
            <p:cNvSpPr/>
            <p:nvPr/>
          </p:nvSpPr>
          <p:spPr>
            <a:xfrm>
              <a:off x="7029600" y="1511150"/>
              <a:ext cx="141100" cy="419125"/>
            </a:xfrm>
            <a:custGeom>
              <a:avLst/>
              <a:gdLst/>
              <a:ahLst/>
              <a:cxnLst/>
              <a:rect l="l" t="t" r="r" b="b"/>
              <a:pathLst>
                <a:path w="5644" h="16765" extrusionOk="0">
                  <a:moveTo>
                    <a:pt x="0" y="1"/>
                  </a:moveTo>
                  <a:lnTo>
                    <a:pt x="0" y="16765"/>
                  </a:lnTo>
                  <a:lnTo>
                    <a:pt x="5644" y="16765"/>
                  </a:lnTo>
                  <a:lnTo>
                    <a:pt x="56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4"/>
            <p:cNvSpPr/>
            <p:nvPr/>
          </p:nvSpPr>
          <p:spPr>
            <a:xfrm>
              <a:off x="7073950" y="1087600"/>
              <a:ext cx="164925" cy="167900"/>
            </a:xfrm>
            <a:custGeom>
              <a:avLst/>
              <a:gdLst/>
              <a:ahLst/>
              <a:cxnLst/>
              <a:rect l="l" t="t" r="r" b="b"/>
              <a:pathLst>
                <a:path w="6597" h="6716" extrusionOk="0">
                  <a:moveTo>
                    <a:pt x="3298" y="0"/>
                  </a:moveTo>
                  <a:lnTo>
                    <a:pt x="0" y="6715"/>
                  </a:lnTo>
                  <a:lnTo>
                    <a:pt x="6596" y="6715"/>
                  </a:lnTo>
                  <a:lnTo>
                    <a:pt x="32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4"/>
            <p:cNvSpPr/>
            <p:nvPr/>
          </p:nvSpPr>
          <p:spPr>
            <a:xfrm>
              <a:off x="7090600" y="1315000"/>
              <a:ext cx="84575" cy="145275"/>
            </a:xfrm>
            <a:custGeom>
              <a:avLst/>
              <a:gdLst/>
              <a:ahLst/>
              <a:cxnLst/>
              <a:rect l="l" t="t" r="r" b="b"/>
              <a:pathLst>
                <a:path w="3383" h="5811" extrusionOk="0">
                  <a:moveTo>
                    <a:pt x="1692" y="1"/>
                  </a:moveTo>
                  <a:cubicBezTo>
                    <a:pt x="763" y="1"/>
                    <a:pt x="1" y="1310"/>
                    <a:pt x="1" y="2906"/>
                  </a:cubicBezTo>
                  <a:cubicBezTo>
                    <a:pt x="1" y="4513"/>
                    <a:pt x="763" y="5811"/>
                    <a:pt x="1692" y="5811"/>
                  </a:cubicBezTo>
                  <a:cubicBezTo>
                    <a:pt x="2632" y="5811"/>
                    <a:pt x="3382" y="4513"/>
                    <a:pt x="3382" y="2906"/>
                  </a:cubicBezTo>
                  <a:cubicBezTo>
                    <a:pt x="3382" y="1310"/>
                    <a:pt x="2632" y="1"/>
                    <a:pt x="1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4"/>
            <p:cNvSpPr/>
            <p:nvPr/>
          </p:nvSpPr>
          <p:spPr>
            <a:xfrm>
              <a:off x="7082575" y="1306975"/>
              <a:ext cx="100925" cy="161650"/>
            </a:xfrm>
            <a:custGeom>
              <a:avLst/>
              <a:gdLst/>
              <a:ahLst/>
              <a:cxnLst/>
              <a:rect l="l" t="t" r="r" b="b"/>
              <a:pathLst>
                <a:path w="4037" h="6466" extrusionOk="0">
                  <a:moveTo>
                    <a:pt x="2013" y="655"/>
                  </a:moveTo>
                  <a:cubicBezTo>
                    <a:pt x="2751" y="655"/>
                    <a:pt x="3382" y="1834"/>
                    <a:pt x="3382" y="3239"/>
                  </a:cubicBezTo>
                  <a:cubicBezTo>
                    <a:pt x="3382" y="4632"/>
                    <a:pt x="2751" y="5810"/>
                    <a:pt x="2013" y="5810"/>
                  </a:cubicBezTo>
                  <a:cubicBezTo>
                    <a:pt x="1274" y="5810"/>
                    <a:pt x="655" y="4632"/>
                    <a:pt x="655" y="3239"/>
                  </a:cubicBezTo>
                  <a:cubicBezTo>
                    <a:pt x="655" y="1834"/>
                    <a:pt x="1274" y="655"/>
                    <a:pt x="2013" y="655"/>
                  </a:cubicBezTo>
                  <a:close/>
                  <a:moveTo>
                    <a:pt x="2013" y="0"/>
                  </a:moveTo>
                  <a:cubicBezTo>
                    <a:pt x="893" y="0"/>
                    <a:pt x="1" y="1417"/>
                    <a:pt x="1" y="3227"/>
                  </a:cubicBezTo>
                  <a:cubicBezTo>
                    <a:pt x="1" y="5048"/>
                    <a:pt x="882" y="6465"/>
                    <a:pt x="2013" y="6465"/>
                  </a:cubicBezTo>
                  <a:cubicBezTo>
                    <a:pt x="3144" y="6465"/>
                    <a:pt x="4037" y="5048"/>
                    <a:pt x="4037" y="3227"/>
                  </a:cubicBezTo>
                  <a:cubicBezTo>
                    <a:pt x="4037" y="1417"/>
                    <a:pt x="3144" y="0"/>
                    <a:pt x="20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4"/>
            <p:cNvSpPr/>
            <p:nvPr/>
          </p:nvSpPr>
          <p:spPr>
            <a:xfrm>
              <a:off x="7105800" y="1358100"/>
              <a:ext cx="37825" cy="37900"/>
            </a:xfrm>
            <a:custGeom>
              <a:avLst/>
              <a:gdLst/>
              <a:ahLst/>
              <a:cxnLst/>
              <a:rect l="l" t="t" r="r" b="b"/>
              <a:pathLst>
                <a:path w="1513" h="1516" extrusionOk="0">
                  <a:moveTo>
                    <a:pt x="462" y="0"/>
                  </a:moveTo>
                  <a:cubicBezTo>
                    <a:pt x="225" y="0"/>
                    <a:pt x="0" y="276"/>
                    <a:pt x="191" y="527"/>
                  </a:cubicBezTo>
                  <a:lnTo>
                    <a:pt x="822" y="1384"/>
                  </a:lnTo>
                  <a:cubicBezTo>
                    <a:pt x="881" y="1468"/>
                    <a:pt x="988" y="1515"/>
                    <a:pt x="1084" y="1515"/>
                  </a:cubicBezTo>
                  <a:cubicBezTo>
                    <a:pt x="1358" y="1515"/>
                    <a:pt x="1512" y="1206"/>
                    <a:pt x="1346" y="991"/>
                  </a:cubicBezTo>
                  <a:lnTo>
                    <a:pt x="715" y="134"/>
                  </a:lnTo>
                  <a:cubicBezTo>
                    <a:pt x="643" y="40"/>
                    <a:pt x="552" y="0"/>
                    <a:pt x="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4"/>
            <p:cNvSpPr/>
            <p:nvPr/>
          </p:nvSpPr>
          <p:spPr>
            <a:xfrm>
              <a:off x="7123650" y="1337625"/>
              <a:ext cx="38100" cy="58375"/>
            </a:xfrm>
            <a:custGeom>
              <a:avLst/>
              <a:gdLst/>
              <a:ahLst/>
              <a:cxnLst/>
              <a:rect l="l" t="t" r="r" b="b"/>
              <a:pathLst>
                <a:path w="1524" h="2335" extrusionOk="0">
                  <a:moveTo>
                    <a:pt x="1116" y="0"/>
                  </a:moveTo>
                  <a:cubicBezTo>
                    <a:pt x="1010" y="0"/>
                    <a:pt x="903" y="50"/>
                    <a:pt x="834" y="167"/>
                  </a:cubicBezTo>
                  <a:lnTo>
                    <a:pt x="72" y="1870"/>
                  </a:lnTo>
                  <a:cubicBezTo>
                    <a:pt x="1" y="2037"/>
                    <a:pt x="72" y="2227"/>
                    <a:pt x="239" y="2310"/>
                  </a:cubicBezTo>
                  <a:cubicBezTo>
                    <a:pt x="286" y="2322"/>
                    <a:pt x="322" y="2334"/>
                    <a:pt x="370" y="2334"/>
                  </a:cubicBezTo>
                  <a:cubicBezTo>
                    <a:pt x="501" y="2334"/>
                    <a:pt x="620" y="2251"/>
                    <a:pt x="667" y="2144"/>
                  </a:cubicBezTo>
                  <a:lnTo>
                    <a:pt x="1429" y="441"/>
                  </a:lnTo>
                  <a:cubicBezTo>
                    <a:pt x="1524" y="189"/>
                    <a:pt x="1322" y="0"/>
                    <a:pt x="11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4"/>
            <p:cNvSpPr/>
            <p:nvPr/>
          </p:nvSpPr>
          <p:spPr>
            <a:xfrm>
              <a:off x="7091200" y="1993950"/>
              <a:ext cx="39025" cy="55100"/>
            </a:xfrm>
            <a:custGeom>
              <a:avLst/>
              <a:gdLst/>
              <a:ahLst/>
              <a:cxnLst/>
              <a:rect l="l" t="t" r="r" b="b"/>
              <a:pathLst>
                <a:path w="1561" h="2204" extrusionOk="0">
                  <a:moveTo>
                    <a:pt x="1" y="1"/>
                  </a:moveTo>
                  <a:lnTo>
                    <a:pt x="1" y="2203"/>
                  </a:lnTo>
                  <a:lnTo>
                    <a:pt x="1561" y="2203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4"/>
            <p:cNvSpPr/>
            <p:nvPr/>
          </p:nvSpPr>
          <p:spPr>
            <a:xfrm>
              <a:off x="7130200" y="1993950"/>
              <a:ext cx="39025" cy="55100"/>
            </a:xfrm>
            <a:custGeom>
              <a:avLst/>
              <a:gdLst/>
              <a:ahLst/>
              <a:cxnLst/>
              <a:rect l="l" t="t" r="r" b="b"/>
              <a:pathLst>
                <a:path w="1561" h="2204" extrusionOk="0">
                  <a:moveTo>
                    <a:pt x="1" y="1"/>
                  </a:moveTo>
                  <a:lnTo>
                    <a:pt x="1" y="2203"/>
                  </a:lnTo>
                  <a:lnTo>
                    <a:pt x="1560" y="220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4"/>
            <p:cNvSpPr/>
            <p:nvPr/>
          </p:nvSpPr>
          <p:spPr>
            <a:xfrm>
              <a:off x="7091200" y="2049025"/>
              <a:ext cx="39025" cy="55100"/>
            </a:xfrm>
            <a:custGeom>
              <a:avLst/>
              <a:gdLst/>
              <a:ahLst/>
              <a:cxnLst/>
              <a:rect l="l" t="t" r="r" b="b"/>
              <a:pathLst>
                <a:path w="1561" h="2204" extrusionOk="0">
                  <a:moveTo>
                    <a:pt x="1" y="0"/>
                  </a:moveTo>
                  <a:lnTo>
                    <a:pt x="1" y="2203"/>
                  </a:lnTo>
                  <a:lnTo>
                    <a:pt x="1561" y="2203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4"/>
            <p:cNvSpPr/>
            <p:nvPr/>
          </p:nvSpPr>
          <p:spPr>
            <a:xfrm>
              <a:off x="7130200" y="2049025"/>
              <a:ext cx="39025" cy="55100"/>
            </a:xfrm>
            <a:custGeom>
              <a:avLst/>
              <a:gdLst/>
              <a:ahLst/>
              <a:cxnLst/>
              <a:rect l="l" t="t" r="r" b="b"/>
              <a:pathLst>
                <a:path w="1561" h="2204" extrusionOk="0">
                  <a:moveTo>
                    <a:pt x="1" y="0"/>
                  </a:moveTo>
                  <a:lnTo>
                    <a:pt x="1" y="2203"/>
                  </a:lnTo>
                  <a:lnTo>
                    <a:pt x="1560" y="220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4"/>
            <p:cNvSpPr/>
            <p:nvPr/>
          </p:nvSpPr>
          <p:spPr>
            <a:xfrm>
              <a:off x="7091200" y="2104100"/>
              <a:ext cx="39025" cy="54775"/>
            </a:xfrm>
            <a:custGeom>
              <a:avLst/>
              <a:gdLst/>
              <a:ahLst/>
              <a:cxnLst/>
              <a:rect l="l" t="t" r="r" b="b"/>
              <a:pathLst>
                <a:path w="1561" h="2191" extrusionOk="0">
                  <a:moveTo>
                    <a:pt x="1" y="0"/>
                  </a:moveTo>
                  <a:lnTo>
                    <a:pt x="1" y="2191"/>
                  </a:lnTo>
                  <a:lnTo>
                    <a:pt x="1561" y="2191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4"/>
            <p:cNvSpPr/>
            <p:nvPr/>
          </p:nvSpPr>
          <p:spPr>
            <a:xfrm>
              <a:off x="7130200" y="2104100"/>
              <a:ext cx="39025" cy="54775"/>
            </a:xfrm>
            <a:custGeom>
              <a:avLst/>
              <a:gdLst/>
              <a:ahLst/>
              <a:cxnLst/>
              <a:rect l="l" t="t" r="r" b="b"/>
              <a:pathLst>
                <a:path w="1561" h="2191" extrusionOk="0">
                  <a:moveTo>
                    <a:pt x="1" y="0"/>
                  </a:moveTo>
                  <a:lnTo>
                    <a:pt x="1" y="2191"/>
                  </a:lnTo>
                  <a:lnTo>
                    <a:pt x="1560" y="2191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4"/>
            <p:cNvSpPr/>
            <p:nvPr/>
          </p:nvSpPr>
          <p:spPr>
            <a:xfrm>
              <a:off x="7091200" y="2158850"/>
              <a:ext cx="39025" cy="55100"/>
            </a:xfrm>
            <a:custGeom>
              <a:avLst/>
              <a:gdLst/>
              <a:ahLst/>
              <a:cxnLst/>
              <a:rect l="l" t="t" r="r" b="b"/>
              <a:pathLst>
                <a:path w="1561" h="2204" extrusionOk="0">
                  <a:moveTo>
                    <a:pt x="1" y="1"/>
                  </a:moveTo>
                  <a:lnTo>
                    <a:pt x="1" y="2203"/>
                  </a:lnTo>
                  <a:lnTo>
                    <a:pt x="1561" y="2203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4"/>
            <p:cNvSpPr/>
            <p:nvPr/>
          </p:nvSpPr>
          <p:spPr>
            <a:xfrm>
              <a:off x="7130200" y="2158850"/>
              <a:ext cx="39025" cy="55100"/>
            </a:xfrm>
            <a:custGeom>
              <a:avLst/>
              <a:gdLst/>
              <a:ahLst/>
              <a:cxnLst/>
              <a:rect l="l" t="t" r="r" b="b"/>
              <a:pathLst>
                <a:path w="1561" h="2204" extrusionOk="0">
                  <a:moveTo>
                    <a:pt x="1" y="1"/>
                  </a:moveTo>
                  <a:lnTo>
                    <a:pt x="1" y="2203"/>
                  </a:lnTo>
                  <a:lnTo>
                    <a:pt x="1560" y="220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4"/>
            <p:cNvSpPr/>
            <p:nvPr/>
          </p:nvSpPr>
          <p:spPr>
            <a:xfrm>
              <a:off x="6743250" y="1087600"/>
              <a:ext cx="331025" cy="167900"/>
            </a:xfrm>
            <a:custGeom>
              <a:avLst/>
              <a:gdLst/>
              <a:ahLst/>
              <a:cxnLst/>
              <a:rect l="l" t="t" r="r" b="b"/>
              <a:pathLst>
                <a:path w="13241" h="6716" extrusionOk="0">
                  <a:moveTo>
                    <a:pt x="6620" y="0"/>
                  </a:moveTo>
                  <a:lnTo>
                    <a:pt x="0" y="6715"/>
                  </a:lnTo>
                  <a:lnTo>
                    <a:pt x="13240" y="6715"/>
                  </a:lnTo>
                  <a:lnTo>
                    <a:pt x="66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4"/>
            <p:cNvSpPr/>
            <p:nvPr/>
          </p:nvSpPr>
          <p:spPr>
            <a:xfrm>
              <a:off x="6758725" y="1993950"/>
              <a:ext cx="300650" cy="220000"/>
            </a:xfrm>
            <a:custGeom>
              <a:avLst/>
              <a:gdLst/>
              <a:ahLst/>
              <a:cxnLst/>
              <a:rect l="l" t="t" r="r" b="b"/>
              <a:pathLst>
                <a:path w="12026" h="8800" extrusionOk="0">
                  <a:moveTo>
                    <a:pt x="1" y="1"/>
                  </a:moveTo>
                  <a:lnTo>
                    <a:pt x="1" y="8799"/>
                  </a:lnTo>
                  <a:lnTo>
                    <a:pt x="12026" y="8799"/>
                  </a:lnTo>
                  <a:lnTo>
                    <a:pt x="120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4"/>
            <p:cNvSpPr/>
            <p:nvPr/>
          </p:nvSpPr>
          <p:spPr>
            <a:xfrm>
              <a:off x="6833150" y="1993950"/>
              <a:ext cx="75925" cy="55100"/>
            </a:xfrm>
            <a:custGeom>
              <a:avLst/>
              <a:gdLst/>
              <a:ahLst/>
              <a:cxnLst/>
              <a:rect l="l" t="t" r="r" b="b"/>
              <a:pathLst>
                <a:path w="3037" h="2204" extrusionOk="0">
                  <a:moveTo>
                    <a:pt x="0" y="1"/>
                  </a:moveTo>
                  <a:lnTo>
                    <a:pt x="0" y="2203"/>
                  </a:lnTo>
                  <a:lnTo>
                    <a:pt x="3036" y="2203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4"/>
            <p:cNvSpPr/>
            <p:nvPr/>
          </p:nvSpPr>
          <p:spPr>
            <a:xfrm>
              <a:off x="6909050" y="1993950"/>
              <a:ext cx="76225" cy="55100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0" y="1"/>
                  </a:moveTo>
                  <a:lnTo>
                    <a:pt x="0" y="2203"/>
                  </a:lnTo>
                  <a:lnTo>
                    <a:pt x="3048" y="2203"/>
                  </a:lnTo>
                  <a:lnTo>
                    <a:pt x="30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4"/>
            <p:cNvSpPr/>
            <p:nvPr/>
          </p:nvSpPr>
          <p:spPr>
            <a:xfrm>
              <a:off x="6833150" y="2049025"/>
              <a:ext cx="75925" cy="55100"/>
            </a:xfrm>
            <a:custGeom>
              <a:avLst/>
              <a:gdLst/>
              <a:ahLst/>
              <a:cxnLst/>
              <a:rect l="l" t="t" r="r" b="b"/>
              <a:pathLst>
                <a:path w="3037" h="2204" extrusionOk="0">
                  <a:moveTo>
                    <a:pt x="0" y="0"/>
                  </a:moveTo>
                  <a:lnTo>
                    <a:pt x="0" y="2203"/>
                  </a:lnTo>
                  <a:lnTo>
                    <a:pt x="3036" y="2203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4"/>
            <p:cNvSpPr/>
            <p:nvPr/>
          </p:nvSpPr>
          <p:spPr>
            <a:xfrm>
              <a:off x="6909050" y="2049025"/>
              <a:ext cx="76225" cy="55100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0" y="0"/>
                  </a:moveTo>
                  <a:lnTo>
                    <a:pt x="0" y="2203"/>
                  </a:lnTo>
                  <a:lnTo>
                    <a:pt x="3048" y="2203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4"/>
            <p:cNvSpPr/>
            <p:nvPr/>
          </p:nvSpPr>
          <p:spPr>
            <a:xfrm>
              <a:off x="6833150" y="2104100"/>
              <a:ext cx="75925" cy="54775"/>
            </a:xfrm>
            <a:custGeom>
              <a:avLst/>
              <a:gdLst/>
              <a:ahLst/>
              <a:cxnLst/>
              <a:rect l="l" t="t" r="r" b="b"/>
              <a:pathLst>
                <a:path w="3037" h="2191" extrusionOk="0">
                  <a:moveTo>
                    <a:pt x="0" y="0"/>
                  </a:moveTo>
                  <a:lnTo>
                    <a:pt x="0" y="2191"/>
                  </a:lnTo>
                  <a:lnTo>
                    <a:pt x="3036" y="2191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4"/>
            <p:cNvSpPr/>
            <p:nvPr/>
          </p:nvSpPr>
          <p:spPr>
            <a:xfrm>
              <a:off x="6909050" y="2104100"/>
              <a:ext cx="76225" cy="54775"/>
            </a:xfrm>
            <a:custGeom>
              <a:avLst/>
              <a:gdLst/>
              <a:ahLst/>
              <a:cxnLst/>
              <a:rect l="l" t="t" r="r" b="b"/>
              <a:pathLst>
                <a:path w="3049" h="2191" extrusionOk="0">
                  <a:moveTo>
                    <a:pt x="0" y="0"/>
                  </a:moveTo>
                  <a:lnTo>
                    <a:pt x="0" y="2191"/>
                  </a:lnTo>
                  <a:lnTo>
                    <a:pt x="3048" y="2191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4"/>
            <p:cNvSpPr/>
            <p:nvPr/>
          </p:nvSpPr>
          <p:spPr>
            <a:xfrm>
              <a:off x="6833150" y="2158850"/>
              <a:ext cx="75925" cy="55100"/>
            </a:xfrm>
            <a:custGeom>
              <a:avLst/>
              <a:gdLst/>
              <a:ahLst/>
              <a:cxnLst/>
              <a:rect l="l" t="t" r="r" b="b"/>
              <a:pathLst>
                <a:path w="3037" h="2204" extrusionOk="0">
                  <a:moveTo>
                    <a:pt x="0" y="1"/>
                  </a:moveTo>
                  <a:lnTo>
                    <a:pt x="0" y="2203"/>
                  </a:lnTo>
                  <a:lnTo>
                    <a:pt x="3036" y="2203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4"/>
            <p:cNvSpPr/>
            <p:nvPr/>
          </p:nvSpPr>
          <p:spPr>
            <a:xfrm>
              <a:off x="6909050" y="2158850"/>
              <a:ext cx="76225" cy="55100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0" y="1"/>
                  </a:moveTo>
                  <a:lnTo>
                    <a:pt x="0" y="2203"/>
                  </a:lnTo>
                  <a:lnTo>
                    <a:pt x="3048" y="2203"/>
                  </a:lnTo>
                  <a:lnTo>
                    <a:pt x="30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4"/>
            <p:cNvSpPr/>
            <p:nvPr/>
          </p:nvSpPr>
          <p:spPr>
            <a:xfrm>
              <a:off x="6805750" y="1285250"/>
              <a:ext cx="60150" cy="60150"/>
            </a:xfrm>
            <a:custGeom>
              <a:avLst/>
              <a:gdLst/>
              <a:ahLst/>
              <a:cxnLst/>
              <a:rect l="l" t="t" r="r" b="b"/>
              <a:pathLst>
                <a:path w="2406" h="2406" extrusionOk="0">
                  <a:moveTo>
                    <a:pt x="1" y="0"/>
                  </a:moveTo>
                  <a:lnTo>
                    <a:pt x="1" y="2405"/>
                  </a:lnTo>
                  <a:lnTo>
                    <a:pt x="2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4"/>
            <p:cNvSpPr/>
            <p:nvPr/>
          </p:nvSpPr>
          <p:spPr>
            <a:xfrm>
              <a:off x="6950425" y="1430200"/>
              <a:ext cx="60150" cy="60150"/>
            </a:xfrm>
            <a:custGeom>
              <a:avLst/>
              <a:gdLst/>
              <a:ahLst/>
              <a:cxnLst/>
              <a:rect l="l" t="t" r="r" b="b"/>
              <a:pathLst>
                <a:path w="2406" h="2406" extrusionOk="0">
                  <a:moveTo>
                    <a:pt x="2405" y="0"/>
                  </a:moveTo>
                  <a:lnTo>
                    <a:pt x="0" y="2405"/>
                  </a:lnTo>
                  <a:lnTo>
                    <a:pt x="2405" y="2405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4"/>
            <p:cNvSpPr/>
            <p:nvPr/>
          </p:nvSpPr>
          <p:spPr>
            <a:xfrm>
              <a:off x="6950425" y="1285250"/>
              <a:ext cx="60150" cy="60150"/>
            </a:xfrm>
            <a:custGeom>
              <a:avLst/>
              <a:gdLst/>
              <a:ahLst/>
              <a:cxnLst/>
              <a:rect l="l" t="t" r="r" b="b"/>
              <a:pathLst>
                <a:path w="2406" h="2406" extrusionOk="0">
                  <a:moveTo>
                    <a:pt x="0" y="0"/>
                  </a:moveTo>
                  <a:lnTo>
                    <a:pt x="2405" y="2405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4"/>
            <p:cNvSpPr/>
            <p:nvPr/>
          </p:nvSpPr>
          <p:spPr>
            <a:xfrm>
              <a:off x="6805750" y="1430200"/>
              <a:ext cx="60150" cy="60150"/>
            </a:xfrm>
            <a:custGeom>
              <a:avLst/>
              <a:gdLst/>
              <a:ahLst/>
              <a:cxnLst/>
              <a:rect l="l" t="t" r="r" b="b"/>
              <a:pathLst>
                <a:path w="2406" h="2406" extrusionOk="0">
                  <a:moveTo>
                    <a:pt x="1" y="0"/>
                  </a:moveTo>
                  <a:lnTo>
                    <a:pt x="1" y="2405"/>
                  </a:lnTo>
                  <a:lnTo>
                    <a:pt x="2406" y="24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4"/>
            <p:cNvSpPr/>
            <p:nvPr/>
          </p:nvSpPr>
          <p:spPr>
            <a:xfrm>
              <a:off x="6758425" y="1511150"/>
              <a:ext cx="479850" cy="708750"/>
            </a:xfrm>
            <a:custGeom>
              <a:avLst/>
              <a:gdLst/>
              <a:ahLst/>
              <a:cxnLst/>
              <a:rect l="l" t="t" r="r" b="b"/>
              <a:pathLst>
                <a:path w="19194" h="28350" extrusionOk="0">
                  <a:moveTo>
                    <a:pt x="8275" y="4240"/>
                  </a:moveTo>
                  <a:lnTo>
                    <a:pt x="8275" y="12895"/>
                  </a:lnTo>
                  <a:lnTo>
                    <a:pt x="4954" y="12895"/>
                  </a:lnTo>
                  <a:lnTo>
                    <a:pt x="4954" y="4240"/>
                  </a:lnTo>
                  <a:close/>
                  <a:moveTo>
                    <a:pt x="12014" y="4216"/>
                  </a:moveTo>
                  <a:lnTo>
                    <a:pt x="12014" y="12931"/>
                  </a:lnTo>
                  <a:lnTo>
                    <a:pt x="10847" y="12931"/>
                  </a:lnTo>
                  <a:lnTo>
                    <a:pt x="10847" y="12907"/>
                  </a:lnTo>
                  <a:lnTo>
                    <a:pt x="8942" y="12907"/>
                  </a:lnTo>
                  <a:lnTo>
                    <a:pt x="8942" y="4240"/>
                  </a:lnTo>
                  <a:lnTo>
                    <a:pt x="10847" y="4240"/>
                  </a:lnTo>
                  <a:lnTo>
                    <a:pt x="10847" y="4216"/>
                  </a:lnTo>
                  <a:close/>
                  <a:moveTo>
                    <a:pt x="12621" y="4204"/>
                  </a:moveTo>
                  <a:lnTo>
                    <a:pt x="14693" y="4216"/>
                  </a:lnTo>
                  <a:lnTo>
                    <a:pt x="14693" y="12931"/>
                  </a:lnTo>
                  <a:lnTo>
                    <a:pt x="12621" y="12931"/>
                  </a:lnTo>
                  <a:lnTo>
                    <a:pt x="12621" y="4204"/>
                  </a:lnTo>
                  <a:close/>
                  <a:moveTo>
                    <a:pt x="12014" y="13526"/>
                  </a:moveTo>
                  <a:lnTo>
                    <a:pt x="12014" y="16753"/>
                  </a:lnTo>
                  <a:lnTo>
                    <a:pt x="8942" y="16753"/>
                  </a:lnTo>
                  <a:lnTo>
                    <a:pt x="8942" y="13562"/>
                  </a:lnTo>
                  <a:lnTo>
                    <a:pt x="10847" y="13562"/>
                  </a:lnTo>
                  <a:lnTo>
                    <a:pt x="10847" y="13526"/>
                  </a:lnTo>
                  <a:close/>
                  <a:moveTo>
                    <a:pt x="8275" y="13562"/>
                  </a:moveTo>
                  <a:lnTo>
                    <a:pt x="8275" y="16765"/>
                  </a:lnTo>
                  <a:lnTo>
                    <a:pt x="4954" y="16765"/>
                  </a:lnTo>
                  <a:lnTo>
                    <a:pt x="4954" y="13562"/>
                  </a:lnTo>
                  <a:close/>
                  <a:moveTo>
                    <a:pt x="14693" y="13526"/>
                  </a:moveTo>
                  <a:lnTo>
                    <a:pt x="14693" y="16765"/>
                  </a:lnTo>
                  <a:lnTo>
                    <a:pt x="12621" y="16765"/>
                  </a:lnTo>
                  <a:lnTo>
                    <a:pt x="12621" y="13526"/>
                  </a:lnTo>
                  <a:close/>
                  <a:moveTo>
                    <a:pt x="5799" y="19563"/>
                  </a:moveTo>
                  <a:lnTo>
                    <a:pt x="5799" y="21277"/>
                  </a:lnTo>
                  <a:lnTo>
                    <a:pt x="3239" y="21277"/>
                  </a:lnTo>
                  <a:lnTo>
                    <a:pt x="3239" y="19563"/>
                  </a:lnTo>
                  <a:close/>
                  <a:moveTo>
                    <a:pt x="8835" y="19563"/>
                  </a:moveTo>
                  <a:lnTo>
                    <a:pt x="8835" y="21277"/>
                  </a:lnTo>
                  <a:lnTo>
                    <a:pt x="6275" y="21277"/>
                  </a:lnTo>
                  <a:lnTo>
                    <a:pt x="6275" y="19563"/>
                  </a:lnTo>
                  <a:close/>
                  <a:moveTo>
                    <a:pt x="14633" y="19563"/>
                  </a:moveTo>
                  <a:lnTo>
                    <a:pt x="14633" y="21277"/>
                  </a:lnTo>
                  <a:lnTo>
                    <a:pt x="13562" y="21277"/>
                  </a:lnTo>
                  <a:lnTo>
                    <a:pt x="13562" y="19563"/>
                  </a:lnTo>
                  <a:close/>
                  <a:moveTo>
                    <a:pt x="16193" y="19563"/>
                  </a:moveTo>
                  <a:lnTo>
                    <a:pt x="16193" y="21277"/>
                  </a:lnTo>
                  <a:lnTo>
                    <a:pt x="15110" y="21277"/>
                  </a:lnTo>
                  <a:lnTo>
                    <a:pt x="15110" y="19563"/>
                  </a:lnTo>
                  <a:close/>
                  <a:moveTo>
                    <a:pt x="5799" y="21754"/>
                  </a:moveTo>
                  <a:lnTo>
                    <a:pt x="5799" y="23468"/>
                  </a:lnTo>
                  <a:lnTo>
                    <a:pt x="3239" y="23468"/>
                  </a:lnTo>
                  <a:lnTo>
                    <a:pt x="3239" y="21754"/>
                  </a:lnTo>
                  <a:close/>
                  <a:moveTo>
                    <a:pt x="8823" y="21754"/>
                  </a:moveTo>
                  <a:lnTo>
                    <a:pt x="8835" y="23468"/>
                  </a:lnTo>
                  <a:lnTo>
                    <a:pt x="6275" y="23468"/>
                  </a:lnTo>
                  <a:lnTo>
                    <a:pt x="6275" y="21754"/>
                  </a:lnTo>
                  <a:close/>
                  <a:moveTo>
                    <a:pt x="14633" y="21754"/>
                  </a:moveTo>
                  <a:lnTo>
                    <a:pt x="14633" y="23468"/>
                  </a:lnTo>
                  <a:lnTo>
                    <a:pt x="13562" y="23468"/>
                  </a:lnTo>
                  <a:lnTo>
                    <a:pt x="13562" y="21754"/>
                  </a:lnTo>
                  <a:close/>
                  <a:moveTo>
                    <a:pt x="16193" y="21754"/>
                  </a:moveTo>
                  <a:lnTo>
                    <a:pt x="16193" y="23468"/>
                  </a:lnTo>
                  <a:lnTo>
                    <a:pt x="15110" y="23468"/>
                  </a:lnTo>
                  <a:lnTo>
                    <a:pt x="15110" y="21754"/>
                  </a:lnTo>
                  <a:close/>
                  <a:moveTo>
                    <a:pt x="5799" y="23956"/>
                  </a:moveTo>
                  <a:lnTo>
                    <a:pt x="5799" y="25671"/>
                  </a:lnTo>
                  <a:lnTo>
                    <a:pt x="3239" y="25671"/>
                  </a:lnTo>
                  <a:lnTo>
                    <a:pt x="3239" y="23956"/>
                  </a:lnTo>
                  <a:close/>
                  <a:moveTo>
                    <a:pt x="8835" y="23956"/>
                  </a:moveTo>
                  <a:lnTo>
                    <a:pt x="8835" y="25671"/>
                  </a:lnTo>
                  <a:lnTo>
                    <a:pt x="6275" y="25671"/>
                  </a:lnTo>
                  <a:lnTo>
                    <a:pt x="6275" y="23956"/>
                  </a:lnTo>
                  <a:close/>
                  <a:moveTo>
                    <a:pt x="14633" y="23956"/>
                  </a:moveTo>
                  <a:lnTo>
                    <a:pt x="14633" y="25671"/>
                  </a:lnTo>
                  <a:lnTo>
                    <a:pt x="13562" y="25671"/>
                  </a:lnTo>
                  <a:lnTo>
                    <a:pt x="13562" y="23956"/>
                  </a:lnTo>
                  <a:close/>
                  <a:moveTo>
                    <a:pt x="16193" y="23956"/>
                  </a:moveTo>
                  <a:lnTo>
                    <a:pt x="16193" y="25671"/>
                  </a:lnTo>
                  <a:lnTo>
                    <a:pt x="15122" y="25671"/>
                  </a:lnTo>
                  <a:lnTo>
                    <a:pt x="15122" y="23956"/>
                  </a:lnTo>
                  <a:close/>
                  <a:moveTo>
                    <a:pt x="5799" y="26147"/>
                  </a:moveTo>
                  <a:lnTo>
                    <a:pt x="5799" y="27861"/>
                  </a:lnTo>
                  <a:lnTo>
                    <a:pt x="3239" y="27861"/>
                  </a:lnTo>
                  <a:lnTo>
                    <a:pt x="3239" y="26147"/>
                  </a:lnTo>
                  <a:close/>
                  <a:moveTo>
                    <a:pt x="8823" y="26159"/>
                  </a:moveTo>
                  <a:lnTo>
                    <a:pt x="8835" y="27861"/>
                  </a:lnTo>
                  <a:lnTo>
                    <a:pt x="6275" y="27861"/>
                  </a:lnTo>
                  <a:lnTo>
                    <a:pt x="6275" y="26159"/>
                  </a:lnTo>
                  <a:close/>
                  <a:moveTo>
                    <a:pt x="14633" y="26159"/>
                  </a:moveTo>
                  <a:lnTo>
                    <a:pt x="14633" y="27873"/>
                  </a:lnTo>
                  <a:lnTo>
                    <a:pt x="13562" y="27873"/>
                  </a:lnTo>
                  <a:lnTo>
                    <a:pt x="13562" y="26159"/>
                  </a:lnTo>
                  <a:close/>
                  <a:moveTo>
                    <a:pt x="16193" y="26159"/>
                  </a:moveTo>
                  <a:lnTo>
                    <a:pt x="16193" y="27873"/>
                  </a:lnTo>
                  <a:lnTo>
                    <a:pt x="15122" y="27873"/>
                  </a:lnTo>
                  <a:lnTo>
                    <a:pt x="15122" y="26159"/>
                  </a:lnTo>
                  <a:close/>
                  <a:moveTo>
                    <a:pt x="4299" y="1"/>
                  </a:moveTo>
                  <a:lnTo>
                    <a:pt x="4299" y="3573"/>
                  </a:lnTo>
                  <a:lnTo>
                    <a:pt x="2441" y="3573"/>
                  </a:lnTo>
                  <a:lnTo>
                    <a:pt x="2441" y="4240"/>
                  </a:lnTo>
                  <a:lnTo>
                    <a:pt x="4299" y="4240"/>
                  </a:lnTo>
                  <a:lnTo>
                    <a:pt x="4299" y="12895"/>
                  </a:lnTo>
                  <a:lnTo>
                    <a:pt x="2441" y="12895"/>
                  </a:lnTo>
                  <a:lnTo>
                    <a:pt x="2441" y="13562"/>
                  </a:lnTo>
                  <a:lnTo>
                    <a:pt x="4299" y="13562"/>
                  </a:lnTo>
                  <a:lnTo>
                    <a:pt x="4299" y="16765"/>
                  </a:lnTo>
                  <a:lnTo>
                    <a:pt x="2668" y="16765"/>
                  </a:lnTo>
                  <a:lnTo>
                    <a:pt x="1" y="19313"/>
                  </a:lnTo>
                  <a:lnTo>
                    <a:pt x="2751" y="19313"/>
                  </a:lnTo>
                  <a:lnTo>
                    <a:pt x="2751" y="28111"/>
                  </a:lnTo>
                  <a:cubicBezTo>
                    <a:pt x="2751" y="28242"/>
                    <a:pt x="2858" y="28350"/>
                    <a:pt x="2989" y="28350"/>
                  </a:cubicBezTo>
                  <a:lnTo>
                    <a:pt x="9073" y="28350"/>
                  </a:lnTo>
                  <a:cubicBezTo>
                    <a:pt x="9204" y="28350"/>
                    <a:pt x="9311" y="28242"/>
                    <a:pt x="9311" y="28111"/>
                  </a:cubicBezTo>
                  <a:lnTo>
                    <a:pt x="9311" y="19313"/>
                  </a:lnTo>
                  <a:lnTo>
                    <a:pt x="13074" y="19313"/>
                  </a:lnTo>
                  <a:lnTo>
                    <a:pt x="13074" y="28111"/>
                  </a:lnTo>
                  <a:cubicBezTo>
                    <a:pt x="13074" y="28242"/>
                    <a:pt x="13181" y="28350"/>
                    <a:pt x="13312" y="28350"/>
                  </a:cubicBezTo>
                  <a:lnTo>
                    <a:pt x="16443" y="28350"/>
                  </a:lnTo>
                  <a:cubicBezTo>
                    <a:pt x="16574" y="28350"/>
                    <a:pt x="16681" y="28242"/>
                    <a:pt x="16681" y="28111"/>
                  </a:cubicBezTo>
                  <a:lnTo>
                    <a:pt x="16681" y="19313"/>
                  </a:lnTo>
                  <a:lnTo>
                    <a:pt x="19193" y="19313"/>
                  </a:lnTo>
                  <a:lnTo>
                    <a:pt x="16717" y="16765"/>
                  </a:lnTo>
                  <a:lnTo>
                    <a:pt x="15288" y="16765"/>
                  </a:lnTo>
                  <a:lnTo>
                    <a:pt x="15288" y="13526"/>
                  </a:lnTo>
                  <a:lnTo>
                    <a:pt x="16491" y="13526"/>
                  </a:lnTo>
                  <a:lnTo>
                    <a:pt x="16491" y="12931"/>
                  </a:lnTo>
                  <a:lnTo>
                    <a:pt x="15288" y="12931"/>
                  </a:lnTo>
                  <a:lnTo>
                    <a:pt x="15288" y="4204"/>
                  </a:lnTo>
                  <a:lnTo>
                    <a:pt x="16491" y="4204"/>
                  </a:lnTo>
                  <a:lnTo>
                    <a:pt x="16491" y="3608"/>
                  </a:lnTo>
                  <a:lnTo>
                    <a:pt x="15288" y="3608"/>
                  </a:lnTo>
                  <a:lnTo>
                    <a:pt x="15288" y="1"/>
                  </a:lnTo>
                  <a:lnTo>
                    <a:pt x="14681" y="1"/>
                  </a:lnTo>
                  <a:lnTo>
                    <a:pt x="14681" y="3608"/>
                  </a:lnTo>
                  <a:lnTo>
                    <a:pt x="12609" y="3608"/>
                  </a:lnTo>
                  <a:lnTo>
                    <a:pt x="12609" y="1"/>
                  </a:lnTo>
                  <a:lnTo>
                    <a:pt x="12002" y="1"/>
                  </a:lnTo>
                  <a:lnTo>
                    <a:pt x="12002" y="3608"/>
                  </a:lnTo>
                  <a:lnTo>
                    <a:pt x="10847" y="3608"/>
                  </a:lnTo>
                  <a:lnTo>
                    <a:pt x="10847" y="3573"/>
                  </a:lnTo>
                  <a:lnTo>
                    <a:pt x="8930" y="3573"/>
                  </a:lnTo>
                  <a:lnTo>
                    <a:pt x="8930" y="1"/>
                  </a:lnTo>
                  <a:lnTo>
                    <a:pt x="8275" y="1"/>
                  </a:lnTo>
                  <a:lnTo>
                    <a:pt x="8275" y="3573"/>
                  </a:lnTo>
                  <a:lnTo>
                    <a:pt x="4954" y="3573"/>
                  </a:lnTo>
                  <a:lnTo>
                    <a:pt x="49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4"/>
            <p:cNvSpPr/>
            <p:nvPr/>
          </p:nvSpPr>
          <p:spPr>
            <a:xfrm>
              <a:off x="7073350" y="1285250"/>
              <a:ext cx="34850" cy="60150"/>
            </a:xfrm>
            <a:custGeom>
              <a:avLst/>
              <a:gdLst/>
              <a:ahLst/>
              <a:cxnLst/>
              <a:rect l="l" t="t" r="r" b="b"/>
              <a:pathLst>
                <a:path w="1394" h="2406" extrusionOk="0">
                  <a:moveTo>
                    <a:pt x="0" y="0"/>
                  </a:moveTo>
                  <a:lnTo>
                    <a:pt x="0" y="2405"/>
                  </a:lnTo>
                  <a:lnTo>
                    <a:pt x="13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4"/>
            <p:cNvSpPr/>
            <p:nvPr/>
          </p:nvSpPr>
          <p:spPr>
            <a:xfrm>
              <a:off x="7157275" y="1430200"/>
              <a:ext cx="35150" cy="60150"/>
            </a:xfrm>
            <a:custGeom>
              <a:avLst/>
              <a:gdLst/>
              <a:ahLst/>
              <a:cxnLst/>
              <a:rect l="l" t="t" r="r" b="b"/>
              <a:pathLst>
                <a:path w="1406" h="2406" extrusionOk="0">
                  <a:moveTo>
                    <a:pt x="1406" y="0"/>
                  </a:moveTo>
                  <a:lnTo>
                    <a:pt x="1" y="2405"/>
                  </a:lnTo>
                  <a:lnTo>
                    <a:pt x="1406" y="2405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4"/>
            <p:cNvSpPr/>
            <p:nvPr/>
          </p:nvSpPr>
          <p:spPr>
            <a:xfrm>
              <a:off x="7157275" y="1285250"/>
              <a:ext cx="35150" cy="60150"/>
            </a:xfrm>
            <a:custGeom>
              <a:avLst/>
              <a:gdLst/>
              <a:ahLst/>
              <a:cxnLst/>
              <a:rect l="l" t="t" r="r" b="b"/>
              <a:pathLst>
                <a:path w="1406" h="2406" extrusionOk="0">
                  <a:moveTo>
                    <a:pt x="1" y="0"/>
                  </a:moveTo>
                  <a:lnTo>
                    <a:pt x="1406" y="2405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4"/>
            <p:cNvSpPr/>
            <p:nvPr/>
          </p:nvSpPr>
          <p:spPr>
            <a:xfrm>
              <a:off x="7073350" y="1430200"/>
              <a:ext cx="34850" cy="60150"/>
            </a:xfrm>
            <a:custGeom>
              <a:avLst/>
              <a:gdLst/>
              <a:ahLst/>
              <a:cxnLst/>
              <a:rect l="l" t="t" r="r" b="b"/>
              <a:pathLst>
                <a:path w="1394" h="2406" extrusionOk="0">
                  <a:moveTo>
                    <a:pt x="0" y="0"/>
                  </a:moveTo>
                  <a:lnTo>
                    <a:pt x="0" y="2405"/>
                  </a:lnTo>
                  <a:lnTo>
                    <a:pt x="1393" y="2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4"/>
            <p:cNvSpPr/>
            <p:nvPr/>
          </p:nvSpPr>
          <p:spPr>
            <a:xfrm>
              <a:off x="7110850" y="1087600"/>
              <a:ext cx="53300" cy="167900"/>
            </a:xfrm>
            <a:custGeom>
              <a:avLst/>
              <a:gdLst/>
              <a:ahLst/>
              <a:cxnLst/>
              <a:rect l="l" t="t" r="r" b="b"/>
              <a:pathLst>
                <a:path w="2132" h="6716" extrusionOk="0">
                  <a:moveTo>
                    <a:pt x="1525" y="0"/>
                  </a:moveTo>
                  <a:lnTo>
                    <a:pt x="1525" y="5227"/>
                  </a:lnTo>
                  <a:cubicBezTo>
                    <a:pt x="1394" y="3548"/>
                    <a:pt x="1048" y="3144"/>
                    <a:pt x="763" y="3013"/>
                  </a:cubicBezTo>
                  <a:cubicBezTo>
                    <a:pt x="692" y="2969"/>
                    <a:pt x="597" y="2936"/>
                    <a:pt x="483" y="2936"/>
                  </a:cubicBezTo>
                  <a:cubicBezTo>
                    <a:pt x="346" y="2936"/>
                    <a:pt x="182" y="2984"/>
                    <a:pt x="1" y="3120"/>
                  </a:cubicBezTo>
                  <a:lnTo>
                    <a:pt x="358" y="3608"/>
                  </a:lnTo>
                  <a:cubicBezTo>
                    <a:pt x="417" y="3568"/>
                    <a:pt x="460" y="3545"/>
                    <a:pt x="480" y="3545"/>
                  </a:cubicBezTo>
                  <a:cubicBezTo>
                    <a:pt x="484" y="3545"/>
                    <a:pt x="487" y="3546"/>
                    <a:pt x="489" y="3548"/>
                  </a:cubicBezTo>
                  <a:cubicBezTo>
                    <a:pt x="513" y="3560"/>
                    <a:pt x="965" y="3822"/>
                    <a:pt x="965" y="6715"/>
                  </a:cubicBezTo>
                  <a:lnTo>
                    <a:pt x="2132" y="6715"/>
                  </a:lnTo>
                  <a:lnTo>
                    <a:pt x="21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4"/>
            <p:cNvSpPr/>
            <p:nvPr/>
          </p:nvSpPr>
          <p:spPr>
            <a:xfrm>
              <a:off x="7165025" y="1161100"/>
              <a:ext cx="39325" cy="94400"/>
            </a:xfrm>
            <a:custGeom>
              <a:avLst/>
              <a:gdLst/>
              <a:ahLst/>
              <a:cxnLst/>
              <a:rect l="l" t="t" r="r" b="b"/>
              <a:pathLst>
                <a:path w="1573" h="3776" extrusionOk="0">
                  <a:moveTo>
                    <a:pt x="1101" y="1"/>
                  </a:moveTo>
                  <a:cubicBezTo>
                    <a:pt x="985" y="1"/>
                    <a:pt x="887" y="34"/>
                    <a:pt x="810" y="73"/>
                  </a:cubicBezTo>
                  <a:cubicBezTo>
                    <a:pt x="465" y="239"/>
                    <a:pt x="1" y="823"/>
                    <a:pt x="1" y="3775"/>
                  </a:cubicBezTo>
                  <a:lnTo>
                    <a:pt x="608" y="3775"/>
                  </a:lnTo>
                  <a:cubicBezTo>
                    <a:pt x="608" y="894"/>
                    <a:pt x="1060" y="620"/>
                    <a:pt x="1084" y="608"/>
                  </a:cubicBezTo>
                  <a:cubicBezTo>
                    <a:pt x="1086" y="606"/>
                    <a:pt x="1089" y="605"/>
                    <a:pt x="1094" y="605"/>
                  </a:cubicBezTo>
                  <a:cubicBezTo>
                    <a:pt x="1116" y="605"/>
                    <a:pt x="1166" y="628"/>
                    <a:pt x="1215" y="668"/>
                  </a:cubicBezTo>
                  <a:lnTo>
                    <a:pt x="1572" y="180"/>
                  </a:lnTo>
                  <a:cubicBezTo>
                    <a:pt x="1393" y="46"/>
                    <a:pt x="1235" y="1"/>
                    <a:pt x="11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4"/>
            <p:cNvSpPr/>
            <p:nvPr/>
          </p:nvSpPr>
          <p:spPr>
            <a:xfrm>
              <a:off x="6901300" y="1087600"/>
              <a:ext cx="15200" cy="167900"/>
            </a:xfrm>
            <a:custGeom>
              <a:avLst/>
              <a:gdLst/>
              <a:ahLst/>
              <a:cxnLst/>
              <a:rect l="l" t="t" r="r" b="b"/>
              <a:pathLst>
                <a:path w="608" h="6716" extrusionOk="0">
                  <a:moveTo>
                    <a:pt x="1" y="0"/>
                  </a:moveTo>
                  <a:lnTo>
                    <a:pt x="1" y="6715"/>
                  </a:lnTo>
                  <a:lnTo>
                    <a:pt x="608" y="6715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6823625" y="1160975"/>
              <a:ext cx="64900" cy="94525"/>
            </a:xfrm>
            <a:custGeom>
              <a:avLst/>
              <a:gdLst/>
              <a:ahLst/>
              <a:cxnLst/>
              <a:rect l="l" t="t" r="r" b="b"/>
              <a:pathLst>
                <a:path w="2596" h="3781" extrusionOk="0">
                  <a:moveTo>
                    <a:pt x="717" y="0"/>
                  </a:moveTo>
                  <a:cubicBezTo>
                    <a:pt x="492" y="0"/>
                    <a:pt x="253" y="46"/>
                    <a:pt x="0" y="137"/>
                  </a:cubicBezTo>
                  <a:lnTo>
                    <a:pt x="202" y="709"/>
                  </a:lnTo>
                  <a:cubicBezTo>
                    <a:pt x="386" y="644"/>
                    <a:pt x="555" y="611"/>
                    <a:pt x="708" y="611"/>
                  </a:cubicBezTo>
                  <a:cubicBezTo>
                    <a:pt x="893" y="611"/>
                    <a:pt x="1054" y="659"/>
                    <a:pt x="1191" y="756"/>
                  </a:cubicBezTo>
                  <a:cubicBezTo>
                    <a:pt x="1703" y="1113"/>
                    <a:pt x="1988" y="2197"/>
                    <a:pt x="1988" y="3780"/>
                  </a:cubicBezTo>
                  <a:lnTo>
                    <a:pt x="2596" y="3780"/>
                  </a:lnTo>
                  <a:cubicBezTo>
                    <a:pt x="2596" y="1935"/>
                    <a:pt x="2238" y="756"/>
                    <a:pt x="1536" y="256"/>
                  </a:cubicBezTo>
                  <a:cubicBezTo>
                    <a:pt x="1296" y="85"/>
                    <a:pt x="1021" y="0"/>
                    <a:pt x="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4"/>
            <p:cNvSpPr/>
            <p:nvPr/>
          </p:nvSpPr>
          <p:spPr>
            <a:xfrm>
              <a:off x="6933750" y="1160975"/>
              <a:ext cx="64900" cy="94525"/>
            </a:xfrm>
            <a:custGeom>
              <a:avLst/>
              <a:gdLst/>
              <a:ahLst/>
              <a:cxnLst/>
              <a:rect l="l" t="t" r="r" b="b"/>
              <a:pathLst>
                <a:path w="2596" h="3781" extrusionOk="0">
                  <a:moveTo>
                    <a:pt x="1874" y="0"/>
                  </a:moveTo>
                  <a:cubicBezTo>
                    <a:pt x="1569" y="0"/>
                    <a:pt x="1295" y="85"/>
                    <a:pt x="1048" y="256"/>
                  </a:cubicBezTo>
                  <a:cubicBezTo>
                    <a:pt x="346" y="744"/>
                    <a:pt x="0" y="1935"/>
                    <a:pt x="0" y="3780"/>
                  </a:cubicBezTo>
                  <a:lnTo>
                    <a:pt x="596" y="3780"/>
                  </a:lnTo>
                  <a:cubicBezTo>
                    <a:pt x="596" y="2197"/>
                    <a:pt x="881" y="1113"/>
                    <a:pt x="1405" y="756"/>
                  </a:cubicBezTo>
                  <a:cubicBezTo>
                    <a:pt x="1542" y="659"/>
                    <a:pt x="1700" y="611"/>
                    <a:pt x="1881" y="611"/>
                  </a:cubicBezTo>
                  <a:cubicBezTo>
                    <a:pt x="2032" y="611"/>
                    <a:pt x="2198" y="644"/>
                    <a:pt x="2382" y="709"/>
                  </a:cubicBezTo>
                  <a:lnTo>
                    <a:pt x="2596" y="137"/>
                  </a:lnTo>
                  <a:cubicBezTo>
                    <a:pt x="2338" y="46"/>
                    <a:pt x="2098" y="0"/>
                    <a:pt x="18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4"/>
            <p:cNvSpPr/>
            <p:nvPr/>
          </p:nvSpPr>
          <p:spPr>
            <a:xfrm>
              <a:off x="6743250" y="2212551"/>
              <a:ext cx="486900" cy="23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4"/>
            <p:cNvSpPr/>
            <p:nvPr/>
          </p:nvSpPr>
          <p:spPr>
            <a:xfrm rot="2700000">
              <a:off x="6817890" y="1047599"/>
              <a:ext cx="10182" cy="24310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4"/>
            <p:cNvSpPr/>
            <p:nvPr/>
          </p:nvSpPr>
          <p:spPr>
            <a:xfrm rot="5400000">
              <a:off x="7027049" y="957351"/>
              <a:ext cx="9900" cy="260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4"/>
            <p:cNvSpPr/>
            <p:nvPr/>
          </p:nvSpPr>
          <p:spPr>
            <a:xfrm rot="9121232">
              <a:off x="7194791" y="1072896"/>
              <a:ext cx="10871" cy="193878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2" name="Google Shape;752;p34"/>
          <p:cNvSpPr txBox="1">
            <a:spLocks noGrp="1"/>
          </p:cNvSpPr>
          <p:nvPr>
            <p:ph type="title"/>
          </p:nvPr>
        </p:nvSpPr>
        <p:spPr>
          <a:xfrm>
            <a:off x="917055" y="2297599"/>
            <a:ext cx="4553700" cy="13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UML DIAGRAM</a:t>
            </a:r>
            <a:endParaRPr dirty="0"/>
          </a:p>
        </p:txBody>
      </p:sp>
      <p:sp>
        <p:nvSpPr>
          <p:cNvPr id="754" name="Google Shape;754;p34"/>
          <p:cNvSpPr txBox="1">
            <a:spLocks noGrp="1"/>
          </p:cNvSpPr>
          <p:nvPr>
            <p:ph type="title" idx="2"/>
          </p:nvPr>
        </p:nvSpPr>
        <p:spPr>
          <a:xfrm>
            <a:off x="917055" y="1101514"/>
            <a:ext cx="1979400" cy="11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itter Medium"/>
                <a:ea typeface="Bitter Medium"/>
                <a:cs typeface="Bitter Medium"/>
                <a:sym typeface="Bitter Medium"/>
              </a:rPr>
              <a:t>04</a:t>
            </a:r>
            <a:endParaRPr dirty="0">
              <a:latin typeface="Bitter Medium"/>
              <a:ea typeface="Bitter Medium"/>
              <a:cs typeface="Bitter Medium"/>
              <a:sym typeface="Bitter Medium"/>
            </a:endParaRPr>
          </a:p>
        </p:txBody>
      </p:sp>
      <p:grpSp>
        <p:nvGrpSpPr>
          <p:cNvPr id="755" name="Google Shape;755;p34"/>
          <p:cNvGrpSpPr/>
          <p:nvPr/>
        </p:nvGrpSpPr>
        <p:grpSpPr>
          <a:xfrm>
            <a:off x="7516712" y="3362943"/>
            <a:ext cx="1627370" cy="1233430"/>
            <a:chOff x="7032675" y="3217855"/>
            <a:chExt cx="1637852" cy="1241375"/>
          </a:xfrm>
        </p:grpSpPr>
        <p:sp>
          <p:nvSpPr>
            <p:cNvPr id="756" name="Google Shape;756;p34"/>
            <p:cNvSpPr/>
            <p:nvPr/>
          </p:nvSpPr>
          <p:spPr>
            <a:xfrm>
              <a:off x="7111327" y="3419586"/>
              <a:ext cx="1559200" cy="1039626"/>
            </a:xfrm>
            <a:custGeom>
              <a:avLst/>
              <a:gdLst/>
              <a:ahLst/>
              <a:cxnLst/>
              <a:rect l="l" t="t" r="r" b="b"/>
              <a:pathLst>
                <a:path w="45554" h="30374" extrusionOk="0">
                  <a:moveTo>
                    <a:pt x="10764" y="0"/>
                  </a:moveTo>
                  <a:lnTo>
                    <a:pt x="1" y="15740"/>
                  </a:lnTo>
                  <a:lnTo>
                    <a:pt x="1" y="30373"/>
                  </a:lnTo>
                  <a:lnTo>
                    <a:pt x="45554" y="30373"/>
                  </a:lnTo>
                  <a:lnTo>
                    <a:pt x="45554" y="10121"/>
                  </a:lnTo>
                  <a:lnTo>
                    <a:pt x="107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4"/>
            <p:cNvSpPr/>
            <p:nvPr/>
          </p:nvSpPr>
          <p:spPr>
            <a:xfrm>
              <a:off x="8253075" y="4273151"/>
              <a:ext cx="415849" cy="26900"/>
            </a:xfrm>
            <a:custGeom>
              <a:avLst/>
              <a:gdLst/>
              <a:ahLst/>
              <a:cxnLst/>
              <a:rect l="l" t="t" r="r" b="b"/>
              <a:pathLst>
                <a:path w="9942" h="632" extrusionOk="0">
                  <a:moveTo>
                    <a:pt x="0" y="1"/>
                  </a:moveTo>
                  <a:lnTo>
                    <a:pt x="0" y="632"/>
                  </a:lnTo>
                  <a:lnTo>
                    <a:pt x="9942" y="632"/>
                  </a:lnTo>
                  <a:lnTo>
                    <a:pt x="99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4"/>
            <p:cNvSpPr/>
            <p:nvPr/>
          </p:nvSpPr>
          <p:spPr>
            <a:xfrm>
              <a:off x="8253075" y="4065475"/>
              <a:ext cx="415849" cy="21625"/>
            </a:xfrm>
            <a:custGeom>
              <a:avLst/>
              <a:gdLst/>
              <a:ahLst/>
              <a:cxnLst/>
              <a:rect l="l" t="t" r="r" b="b"/>
              <a:pathLst>
                <a:path w="9942" h="632" extrusionOk="0">
                  <a:moveTo>
                    <a:pt x="0" y="1"/>
                  </a:moveTo>
                  <a:lnTo>
                    <a:pt x="0" y="632"/>
                  </a:lnTo>
                  <a:lnTo>
                    <a:pt x="9942" y="632"/>
                  </a:lnTo>
                  <a:lnTo>
                    <a:pt x="99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4"/>
            <p:cNvSpPr/>
            <p:nvPr/>
          </p:nvSpPr>
          <p:spPr>
            <a:xfrm>
              <a:off x="7095251" y="3511550"/>
              <a:ext cx="1493285" cy="947680"/>
            </a:xfrm>
            <a:custGeom>
              <a:avLst/>
              <a:gdLst/>
              <a:ahLst/>
              <a:cxnLst/>
              <a:rect l="l" t="t" r="r" b="b"/>
              <a:pathLst>
                <a:path w="45852" h="27291" extrusionOk="0">
                  <a:moveTo>
                    <a:pt x="9288" y="10824"/>
                  </a:moveTo>
                  <a:lnTo>
                    <a:pt x="9288" y="13598"/>
                  </a:lnTo>
                  <a:lnTo>
                    <a:pt x="5144" y="10824"/>
                  </a:lnTo>
                  <a:close/>
                  <a:moveTo>
                    <a:pt x="20980" y="10824"/>
                  </a:moveTo>
                  <a:lnTo>
                    <a:pt x="15360" y="13681"/>
                  </a:lnTo>
                  <a:lnTo>
                    <a:pt x="15360" y="10824"/>
                  </a:lnTo>
                  <a:close/>
                  <a:moveTo>
                    <a:pt x="4287" y="11086"/>
                  </a:moveTo>
                  <a:lnTo>
                    <a:pt x="8514" y="13907"/>
                  </a:lnTo>
                  <a:lnTo>
                    <a:pt x="4287" y="13907"/>
                  </a:lnTo>
                  <a:lnTo>
                    <a:pt x="4287" y="11086"/>
                  </a:lnTo>
                  <a:close/>
                  <a:moveTo>
                    <a:pt x="14729" y="10824"/>
                  </a:moveTo>
                  <a:lnTo>
                    <a:pt x="14729" y="13907"/>
                  </a:lnTo>
                  <a:lnTo>
                    <a:pt x="9931" y="13907"/>
                  </a:lnTo>
                  <a:lnTo>
                    <a:pt x="9931" y="10824"/>
                  </a:lnTo>
                  <a:close/>
                  <a:moveTo>
                    <a:pt x="3656" y="14550"/>
                  </a:moveTo>
                  <a:lnTo>
                    <a:pt x="3656" y="20825"/>
                  </a:lnTo>
                  <a:lnTo>
                    <a:pt x="834" y="14550"/>
                  </a:lnTo>
                  <a:close/>
                  <a:moveTo>
                    <a:pt x="9288" y="14550"/>
                  </a:moveTo>
                  <a:lnTo>
                    <a:pt x="9288" y="22063"/>
                  </a:lnTo>
                  <a:lnTo>
                    <a:pt x="4287" y="22063"/>
                  </a:lnTo>
                  <a:lnTo>
                    <a:pt x="4287" y="14550"/>
                  </a:lnTo>
                  <a:close/>
                  <a:moveTo>
                    <a:pt x="14729" y="14550"/>
                  </a:moveTo>
                  <a:lnTo>
                    <a:pt x="14729" y="22063"/>
                  </a:lnTo>
                  <a:lnTo>
                    <a:pt x="9931" y="22063"/>
                  </a:lnTo>
                  <a:lnTo>
                    <a:pt x="9931" y="14550"/>
                  </a:lnTo>
                  <a:close/>
                  <a:moveTo>
                    <a:pt x="25599" y="14550"/>
                  </a:moveTo>
                  <a:lnTo>
                    <a:pt x="20480" y="22063"/>
                  </a:lnTo>
                  <a:lnTo>
                    <a:pt x="15360" y="22063"/>
                  </a:lnTo>
                  <a:lnTo>
                    <a:pt x="15360" y="14550"/>
                  </a:lnTo>
                  <a:close/>
                  <a:moveTo>
                    <a:pt x="26266" y="14777"/>
                  </a:moveTo>
                  <a:lnTo>
                    <a:pt x="26266" y="22063"/>
                  </a:lnTo>
                  <a:lnTo>
                    <a:pt x="21313" y="22063"/>
                  </a:lnTo>
                  <a:lnTo>
                    <a:pt x="26266" y="14777"/>
                  </a:lnTo>
                  <a:close/>
                  <a:moveTo>
                    <a:pt x="9288" y="1"/>
                  </a:moveTo>
                  <a:lnTo>
                    <a:pt x="9288" y="9478"/>
                  </a:lnTo>
                  <a:lnTo>
                    <a:pt x="6168" y="5454"/>
                  </a:lnTo>
                  <a:lnTo>
                    <a:pt x="5621" y="5871"/>
                  </a:lnTo>
                  <a:lnTo>
                    <a:pt x="8966" y="10181"/>
                  </a:lnTo>
                  <a:lnTo>
                    <a:pt x="4287" y="10181"/>
                  </a:lnTo>
                  <a:lnTo>
                    <a:pt x="4287" y="8895"/>
                  </a:lnTo>
                  <a:lnTo>
                    <a:pt x="3656" y="8895"/>
                  </a:lnTo>
                  <a:lnTo>
                    <a:pt x="3656" y="10181"/>
                  </a:lnTo>
                  <a:lnTo>
                    <a:pt x="2704" y="10181"/>
                  </a:lnTo>
                  <a:lnTo>
                    <a:pt x="2704" y="10812"/>
                  </a:lnTo>
                  <a:lnTo>
                    <a:pt x="3656" y="10812"/>
                  </a:lnTo>
                  <a:lnTo>
                    <a:pt x="3656" y="13907"/>
                  </a:lnTo>
                  <a:lnTo>
                    <a:pt x="311" y="13907"/>
                  </a:lnTo>
                  <a:lnTo>
                    <a:pt x="311" y="14229"/>
                  </a:lnTo>
                  <a:lnTo>
                    <a:pt x="1" y="14372"/>
                  </a:lnTo>
                  <a:lnTo>
                    <a:pt x="3454" y="22063"/>
                  </a:lnTo>
                  <a:lnTo>
                    <a:pt x="311" y="22063"/>
                  </a:lnTo>
                  <a:lnTo>
                    <a:pt x="311" y="22694"/>
                  </a:lnTo>
                  <a:lnTo>
                    <a:pt x="3656" y="22694"/>
                  </a:lnTo>
                  <a:lnTo>
                    <a:pt x="3656" y="27290"/>
                  </a:lnTo>
                  <a:lnTo>
                    <a:pt x="4287" y="27290"/>
                  </a:lnTo>
                  <a:lnTo>
                    <a:pt x="4287" y="22694"/>
                  </a:lnTo>
                  <a:lnTo>
                    <a:pt x="9288" y="22694"/>
                  </a:lnTo>
                  <a:lnTo>
                    <a:pt x="9288" y="27290"/>
                  </a:lnTo>
                  <a:lnTo>
                    <a:pt x="9931" y="27290"/>
                  </a:lnTo>
                  <a:lnTo>
                    <a:pt x="9931" y="22694"/>
                  </a:lnTo>
                  <a:lnTo>
                    <a:pt x="14729" y="22694"/>
                  </a:lnTo>
                  <a:lnTo>
                    <a:pt x="14729" y="27290"/>
                  </a:lnTo>
                  <a:lnTo>
                    <a:pt x="15360" y="27290"/>
                  </a:lnTo>
                  <a:lnTo>
                    <a:pt x="15360" y="22694"/>
                  </a:lnTo>
                  <a:lnTo>
                    <a:pt x="26266" y="22694"/>
                  </a:lnTo>
                  <a:lnTo>
                    <a:pt x="26266" y="27290"/>
                  </a:lnTo>
                  <a:lnTo>
                    <a:pt x="26897" y="27290"/>
                  </a:lnTo>
                  <a:lnTo>
                    <a:pt x="26897" y="22694"/>
                  </a:lnTo>
                  <a:lnTo>
                    <a:pt x="45852" y="22694"/>
                  </a:lnTo>
                  <a:lnTo>
                    <a:pt x="45852" y="22063"/>
                  </a:lnTo>
                  <a:lnTo>
                    <a:pt x="26909" y="22063"/>
                  </a:lnTo>
                  <a:lnTo>
                    <a:pt x="26909" y="13181"/>
                  </a:lnTo>
                  <a:lnTo>
                    <a:pt x="26278" y="13181"/>
                  </a:lnTo>
                  <a:lnTo>
                    <a:pt x="26278" y="13907"/>
                  </a:lnTo>
                  <a:lnTo>
                    <a:pt x="16420" y="13907"/>
                  </a:lnTo>
                  <a:lnTo>
                    <a:pt x="22492" y="10824"/>
                  </a:lnTo>
                  <a:lnTo>
                    <a:pt x="22670" y="10824"/>
                  </a:lnTo>
                  <a:lnTo>
                    <a:pt x="22670" y="10181"/>
                  </a:lnTo>
                  <a:lnTo>
                    <a:pt x="15682" y="10181"/>
                  </a:lnTo>
                  <a:lnTo>
                    <a:pt x="18491" y="6264"/>
                  </a:lnTo>
                  <a:lnTo>
                    <a:pt x="17979" y="5883"/>
                  </a:lnTo>
                  <a:lnTo>
                    <a:pt x="15360" y="9526"/>
                  </a:lnTo>
                  <a:lnTo>
                    <a:pt x="15360" y="1954"/>
                  </a:lnTo>
                  <a:lnTo>
                    <a:pt x="14729" y="1954"/>
                  </a:lnTo>
                  <a:lnTo>
                    <a:pt x="14729" y="10181"/>
                  </a:lnTo>
                  <a:lnTo>
                    <a:pt x="9931" y="10181"/>
                  </a:lnTo>
                  <a:lnTo>
                    <a:pt x="99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4"/>
            <p:cNvSpPr/>
            <p:nvPr/>
          </p:nvSpPr>
          <p:spPr>
            <a:xfrm>
              <a:off x="7032675" y="3378411"/>
              <a:ext cx="1636246" cy="617430"/>
            </a:xfrm>
            <a:custGeom>
              <a:avLst/>
              <a:gdLst/>
              <a:ahLst/>
              <a:cxnLst/>
              <a:rect l="l" t="t" r="r" b="b"/>
              <a:pathLst>
                <a:path w="47805" h="18039" extrusionOk="0">
                  <a:moveTo>
                    <a:pt x="11824" y="1"/>
                  </a:moveTo>
                  <a:lnTo>
                    <a:pt x="1" y="18039"/>
                  </a:lnTo>
                  <a:lnTo>
                    <a:pt x="2906" y="18039"/>
                  </a:lnTo>
                  <a:lnTo>
                    <a:pt x="12729" y="3108"/>
                  </a:lnTo>
                  <a:lnTo>
                    <a:pt x="26052" y="18039"/>
                  </a:lnTo>
                  <a:lnTo>
                    <a:pt x="27516" y="18039"/>
                  </a:lnTo>
                  <a:cubicBezTo>
                    <a:pt x="28350" y="15693"/>
                    <a:pt x="30576" y="14133"/>
                    <a:pt x="33064" y="14133"/>
                  </a:cubicBezTo>
                  <a:cubicBezTo>
                    <a:pt x="35565" y="14133"/>
                    <a:pt x="37779" y="15693"/>
                    <a:pt x="38625" y="18039"/>
                  </a:cubicBezTo>
                  <a:lnTo>
                    <a:pt x="47804" y="18039"/>
                  </a:lnTo>
                  <a:lnTo>
                    <a:pt x="478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8273966" y="3286718"/>
              <a:ext cx="160185" cy="327283"/>
            </a:xfrm>
            <a:custGeom>
              <a:avLst/>
              <a:gdLst/>
              <a:ahLst/>
              <a:cxnLst/>
              <a:rect l="l" t="t" r="r" b="b"/>
              <a:pathLst>
                <a:path w="4680" h="9562" extrusionOk="0">
                  <a:moveTo>
                    <a:pt x="0" y="1"/>
                  </a:moveTo>
                  <a:lnTo>
                    <a:pt x="0" y="9562"/>
                  </a:lnTo>
                  <a:lnTo>
                    <a:pt x="4679" y="9562"/>
                  </a:lnTo>
                  <a:lnTo>
                    <a:pt x="46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8239739" y="3217855"/>
              <a:ext cx="228229" cy="92551"/>
            </a:xfrm>
            <a:custGeom>
              <a:avLst/>
              <a:gdLst/>
              <a:ahLst/>
              <a:cxnLst/>
              <a:rect l="l" t="t" r="r" b="b"/>
              <a:pathLst>
                <a:path w="6668" h="2704" extrusionOk="0">
                  <a:moveTo>
                    <a:pt x="0" y="1"/>
                  </a:moveTo>
                  <a:lnTo>
                    <a:pt x="0" y="2703"/>
                  </a:lnTo>
                  <a:lnTo>
                    <a:pt x="6668" y="2703"/>
                  </a:lnTo>
                  <a:lnTo>
                    <a:pt x="66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8036776" y="3985623"/>
              <a:ext cx="243734" cy="473161"/>
            </a:xfrm>
            <a:custGeom>
              <a:avLst/>
              <a:gdLst/>
              <a:ahLst/>
              <a:cxnLst/>
              <a:rect l="l" t="t" r="r" b="b"/>
              <a:pathLst>
                <a:path w="7121" h="13824" extrusionOk="0">
                  <a:moveTo>
                    <a:pt x="3561" y="0"/>
                  </a:moveTo>
                  <a:cubicBezTo>
                    <a:pt x="1596" y="0"/>
                    <a:pt x="1" y="1595"/>
                    <a:pt x="1" y="3560"/>
                  </a:cubicBezTo>
                  <a:lnTo>
                    <a:pt x="1" y="13823"/>
                  </a:lnTo>
                  <a:lnTo>
                    <a:pt x="7121" y="13823"/>
                  </a:lnTo>
                  <a:lnTo>
                    <a:pt x="7121" y="3560"/>
                  </a:lnTo>
                  <a:cubicBezTo>
                    <a:pt x="7121" y="1595"/>
                    <a:pt x="5525" y="0"/>
                    <a:pt x="35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7223196" y="4013346"/>
              <a:ext cx="61575" cy="89300"/>
            </a:xfrm>
            <a:custGeom>
              <a:avLst/>
              <a:gdLst/>
              <a:ahLst/>
              <a:cxnLst/>
              <a:rect l="l" t="t" r="r" b="b"/>
              <a:pathLst>
                <a:path w="1799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7214640" y="4005200"/>
              <a:ext cx="78278" cy="106003"/>
            </a:xfrm>
            <a:custGeom>
              <a:avLst/>
              <a:gdLst/>
              <a:ahLst/>
              <a:cxnLst/>
              <a:rect l="l" t="t" r="r" b="b"/>
              <a:pathLst>
                <a:path w="2287" h="3097" extrusionOk="0">
                  <a:moveTo>
                    <a:pt x="1811" y="489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51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89"/>
                    <a:pt x="108" y="3096"/>
                    <a:pt x="251" y="3096"/>
                  </a:cubicBezTo>
                  <a:lnTo>
                    <a:pt x="2049" y="3096"/>
                  </a:lnTo>
                  <a:cubicBezTo>
                    <a:pt x="2180" y="3096"/>
                    <a:pt x="2287" y="2989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7284735" y="4013346"/>
              <a:ext cx="61986" cy="89300"/>
            </a:xfrm>
            <a:custGeom>
              <a:avLst/>
              <a:gdLst/>
              <a:ahLst/>
              <a:cxnLst/>
              <a:rect l="l" t="t" r="r" b="b"/>
              <a:pathLst>
                <a:path w="1811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7276590" y="4005200"/>
              <a:ext cx="78278" cy="106003"/>
            </a:xfrm>
            <a:custGeom>
              <a:avLst/>
              <a:gdLst/>
              <a:ahLst/>
              <a:cxnLst/>
              <a:rect l="l" t="t" r="r" b="b"/>
              <a:pathLst>
                <a:path w="2287" h="3097" extrusionOk="0">
                  <a:moveTo>
                    <a:pt x="1810" y="489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77"/>
                    <a:pt x="108" y="3096"/>
                    <a:pt x="239" y="3096"/>
                  </a:cubicBezTo>
                  <a:lnTo>
                    <a:pt x="2049" y="3096"/>
                  </a:lnTo>
                  <a:cubicBezTo>
                    <a:pt x="2180" y="3084"/>
                    <a:pt x="2287" y="2977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7346685" y="4013346"/>
              <a:ext cx="61575" cy="89300"/>
            </a:xfrm>
            <a:custGeom>
              <a:avLst/>
              <a:gdLst/>
              <a:ahLst/>
              <a:cxnLst/>
              <a:rect l="l" t="t" r="r" b="b"/>
              <a:pathLst>
                <a:path w="1799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798" y="2608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7338539" y="4005200"/>
              <a:ext cx="78278" cy="106003"/>
            </a:xfrm>
            <a:custGeom>
              <a:avLst/>
              <a:gdLst/>
              <a:ahLst/>
              <a:cxnLst/>
              <a:rect l="l" t="t" r="r" b="b"/>
              <a:pathLst>
                <a:path w="2287" h="3097" extrusionOk="0">
                  <a:moveTo>
                    <a:pt x="1798" y="489"/>
                  </a:moveTo>
                  <a:lnTo>
                    <a:pt x="1798" y="2608"/>
                  </a:lnTo>
                  <a:lnTo>
                    <a:pt x="477" y="2608"/>
                  </a:lnTo>
                  <a:lnTo>
                    <a:pt x="477" y="489"/>
                  </a:lnTo>
                  <a:close/>
                  <a:moveTo>
                    <a:pt x="239" y="1"/>
                  </a:moveTo>
                  <a:cubicBezTo>
                    <a:pt x="108" y="1"/>
                    <a:pt x="0" y="108"/>
                    <a:pt x="0" y="239"/>
                  </a:cubicBezTo>
                  <a:lnTo>
                    <a:pt x="0" y="2846"/>
                  </a:lnTo>
                  <a:cubicBezTo>
                    <a:pt x="0" y="2989"/>
                    <a:pt x="108" y="3096"/>
                    <a:pt x="239" y="3096"/>
                  </a:cubicBezTo>
                  <a:lnTo>
                    <a:pt x="2036" y="3096"/>
                  </a:lnTo>
                  <a:cubicBezTo>
                    <a:pt x="2179" y="3096"/>
                    <a:pt x="2286" y="2989"/>
                    <a:pt x="2286" y="2846"/>
                  </a:cubicBezTo>
                  <a:lnTo>
                    <a:pt x="2286" y="239"/>
                  </a:lnTo>
                  <a:cubicBezTo>
                    <a:pt x="2286" y="108"/>
                    <a:pt x="2179" y="1"/>
                    <a:pt x="20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7223196" y="4102608"/>
              <a:ext cx="61575" cy="89265"/>
            </a:xfrm>
            <a:custGeom>
              <a:avLst/>
              <a:gdLst/>
              <a:ahLst/>
              <a:cxnLst/>
              <a:rect l="l" t="t" r="r" b="b"/>
              <a:pathLst>
                <a:path w="1799" h="2608" extrusionOk="0">
                  <a:moveTo>
                    <a:pt x="1" y="0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7214640" y="4094462"/>
              <a:ext cx="78689" cy="105968"/>
            </a:xfrm>
            <a:custGeom>
              <a:avLst/>
              <a:gdLst/>
              <a:ahLst/>
              <a:cxnLst/>
              <a:rect l="l" t="t" r="r" b="b"/>
              <a:pathLst>
                <a:path w="2299" h="3096" extrusionOk="0">
                  <a:moveTo>
                    <a:pt x="1811" y="488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51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858"/>
                  </a:lnTo>
                  <a:cubicBezTo>
                    <a:pt x="1" y="2989"/>
                    <a:pt x="108" y="3096"/>
                    <a:pt x="251" y="3096"/>
                  </a:cubicBezTo>
                  <a:lnTo>
                    <a:pt x="2049" y="3096"/>
                  </a:lnTo>
                  <a:cubicBezTo>
                    <a:pt x="2180" y="3096"/>
                    <a:pt x="2299" y="2989"/>
                    <a:pt x="2287" y="2846"/>
                  </a:cubicBezTo>
                  <a:lnTo>
                    <a:pt x="2287" y="238"/>
                  </a:lnTo>
                  <a:cubicBezTo>
                    <a:pt x="2287" y="107"/>
                    <a:pt x="2180" y="0"/>
                    <a:pt x="2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7284735" y="4102608"/>
              <a:ext cx="61986" cy="89265"/>
            </a:xfrm>
            <a:custGeom>
              <a:avLst/>
              <a:gdLst/>
              <a:ahLst/>
              <a:cxnLst/>
              <a:rect l="l" t="t" r="r" b="b"/>
              <a:pathLst>
                <a:path w="1811" h="2608" extrusionOk="0">
                  <a:moveTo>
                    <a:pt x="1" y="0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7276590" y="4094462"/>
              <a:ext cx="78278" cy="105968"/>
            </a:xfrm>
            <a:custGeom>
              <a:avLst/>
              <a:gdLst/>
              <a:ahLst/>
              <a:cxnLst/>
              <a:rect l="l" t="t" r="r" b="b"/>
              <a:pathLst>
                <a:path w="2287" h="3096" extrusionOk="0">
                  <a:moveTo>
                    <a:pt x="1810" y="488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858"/>
                  </a:lnTo>
                  <a:cubicBezTo>
                    <a:pt x="1" y="2989"/>
                    <a:pt x="108" y="3096"/>
                    <a:pt x="239" y="3096"/>
                  </a:cubicBezTo>
                  <a:lnTo>
                    <a:pt x="2049" y="3096"/>
                  </a:lnTo>
                  <a:cubicBezTo>
                    <a:pt x="2180" y="3096"/>
                    <a:pt x="2287" y="2977"/>
                    <a:pt x="2287" y="2846"/>
                  </a:cubicBezTo>
                  <a:lnTo>
                    <a:pt x="2287" y="238"/>
                  </a:lnTo>
                  <a:cubicBezTo>
                    <a:pt x="2287" y="107"/>
                    <a:pt x="2180" y="0"/>
                    <a:pt x="2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7346685" y="4102608"/>
              <a:ext cx="61575" cy="89265"/>
            </a:xfrm>
            <a:custGeom>
              <a:avLst/>
              <a:gdLst/>
              <a:ahLst/>
              <a:cxnLst/>
              <a:rect l="l" t="t" r="r" b="b"/>
              <a:pathLst>
                <a:path w="1799" h="2608" extrusionOk="0">
                  <a:moveTo>
                    <a:pt x="1" y="0"/>
                  </a:moveTo>
                  <a:lnTo>
                    <a:pt x="1" y="2608"/>
                  </a:lnTo>
                  <a:lnTo>
                    <a:pt x="1798" y="2608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7338129" y="4094462"/>
              <a:ext cx="78689" cy="105968"/>
            </a:xfrm>
            <a:custGeom>
              <a:avLst/>
              <a:gdLst/>
              <a:ahLst/>
              <a:cxnLst/>
              <a:rect l="l" t="t" r="r" b="b"/>
              <a:pathLst>
                <a:path w="2299" h="3096" extrusionOk="0">
                  <a:moveTo>
                    <a:pt x="1810" y="488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51" y="0"/>
                  </a:moveTo>
                  <a:cubicBezTo>
                    <a:pt x="120" y="0"/>
                    <a:pt x="12" y="107"/>
                    <a:pt x="12" y="238"/>
                  </a:cubicBezTo>
                  <a:lnTo>
                    <a:pt x="12" y="2858"/>
                  </a:lnTo>
                  <a:cubicBezTo>
                    <a:pt x="1" y="2989"/>
                    <a:pt x="120" y="3096"/>
                    <a:pt x="251" y="3096"/>
                  </a:cubicBezTo>
                  <a:lnTo>
                    <a:pt x="2048" y="3096"/>
                  </a:lnTo>
                  <a:cubicBezTo>
                    <a:pt x="2191" y="3096"/>
                    <a:pt x="2298" y="2989"/>
                    <a:pt x="2298" y="2846"/>
                  </a:cubicBezTo>
                  <a:lnTo>
                    <a:pt x="2298" y="238"/>
                  </a:lnTo>
                  <a:cubicBezTo>
                    <a:pt x="2298" y="107"/>
                    <a:pt x="2191" y="0"/>
                    <a:pt x="2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4"/>
            <p:cNvSpPr/>
            <p:nvPr/>
          </p:nvSpPr>
          <p:spPr>
            <a:xfrm>
              <a:off x="7223196" y="4191837"/>
              <a:ext cx="61575" cy="89300"/>
            </a:xfrm>
            <a:custGeom>
              <a:avLst/>
              <a:gdLst/>
              <a:ahLst/>
              <a:cxnLst/>
              <a:rect l="l" t="t" r="r" b="b"/>
              <a:pathLst>
                <a:path w="1799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7214640" y="4183691"/>
              <a:ext cx="78278" cy="106003"/>
            </a:xfrm>
            <a:custGeom>
              <a:avLst/>
              <a:gdLst/>
              <a:ahLst/>
              <a:cxnLst/>
              <a:rect l="l" t="t" r="r" b="b"/>
              <a:pathLst>
                <a:path w="2287" h="3097" extrusionOk="0">
                  <a:moveTo>
                    <a:pt x="1811" y="489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51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51" y="3096"/>
                  </a:cubicBezTo>
                  <a:lnTo>
                    <a:pt x="2049" y="3096"/>
                  </a:lnTo>
                  <a:cubicBezTo>
                    <a:pt x="2180" y="3084"/>
                    <a:pt x="2287" y="2977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7284735" y="4191837"/>
              <a:ext cx="61986" cy="89300"/>
            </a:xfrm>
            <a:custGeom>
              <a:avLst/>
              <a:gdLst/>
              <a:ahLst/>
              <a:cxnLst/>
              <a:rect l="l" t="t" r="r" b="b"/>
              <a:pathLst>
                <a:path w="1811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4"/>
            <p:cNvSpPr/>
            <p:nvPr/>
          </p:nvSpPr>
          <p:spPr>
            <a:xfrm>
              <a:off x="7276590" y="4183691"/>
              <a:ext cx="78278" cy="106003"/>
            </a:xfrm>
            <a:custGeom>
              <a:avLst/>
              <a:gdLst/>
              <a:ahLst/>
              <a:cxnLst/>
              <a:rect l="l" t="t" r="r" b="b"/>
              <a:pathLst>
                <a:path w="2287" h="3097" extrusionOk="0">
                  <a:moveTo>
                    <a:pt x="1810" y="489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39" y="3096"/>
                  </a:cubicBezTo>
                  <a:lnTo>
                    <a:pt x="2049" y="3096"/>
                  </a:lnTo>
                  <a:cubicBezTo>
                    <a:pt x="2180" y="3084"/>
                    <a:pt x="2287" y="2977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7346685" y="4191837"/>
              <a:ext cx="61575" cy="89300"/>
            </a:xfrm>
            <a:custGeom>
              <a:avLst/>
              <a:gdLst/>
              <a:ahLst/>
              <a:cxnLst/>
              <a:rect l="l" t="t" r="r" b="b"/>
              <a:pathLst>
                <a:path w="1799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798" y="2608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4"/>
            <p:cNvSpPr/>
            <p:nvPr/>
          </p:nvSpPr>
          <p:spPr>
            <a:xfrm>
              <a:off x="7338129" y="4183691"/>
              <a:ext cx="78689" cy="106003"/>
            </a:xfrm>
            <a:custGeom>
              <a:avLst/>
              <a:gdLst/>
              <a:ahLst/>
              <a:cxnLst/>
              <a:rect l="l" t="t" r="r" b="b"/>
              <a:pathLst>
                <a:path w="2299" h="3097" extrusionOk="0">
                  <a:moveTo>
                    <a:pt x="1810" y="489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51" y="1"/>
                  </a:moveTo>
                  <a:cubicBezTo>
                    <a:pt x="120" y="1"/>
                    <a:pt x="12" y="108"/>
                    <a:pt x="12" y="239"/>
                  </a:cubicBezTo>
                  <a:lnTo>
                    <a:pt x="12" y="2846"/>
                  </a:lnTo>
                  <a:cubicBezTo>
                    <a:pt x="1" y="2977"/>
                    <a:pt x="120" y="3084"/>
                    <a:pt x="251" y="3096"/>
                  </a:cubicBezTo>
                  <a:lnTo>
                    <a:pt x="2048" y="3096"/>
                  </a:lnTo>
                  <a:cubicBezTo>
                    <a:pt x="2191" y="3084"/>
                    <a:pt x="2298" y="2977"/>
                    <a:pt x="2298" y="2846"/>
                  </a:cubicBezTo>
                  <a:lnTo>
                    <a:pt x="2298" y="239"/>
                  </a:lnTo>
                  <a:cubicBezTo>
                    <a:pt x="2298" y="108"/>
                    <a:pt x="2191" y="1"/>
                    <a:pt x="2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4"/>
            <p:cNvSpPr/>
            <p:nvPr/>
          </p:nvSpPr>
          <p:spPr>
            <a:xfrm>
              <a:off x="7582891" y="4013346"/>
              <a:ext cx="61986" cy="89300"/>
            </a:xfrm>
            <a:custGeom>
              <a:avLst/>
              <a:gdLst/>
              <a:ahLst/>
              <a:cxnLst/>
              <a:rect l="l" t="t" r="r" b="b"/>
              <a:pathLst>
                <a:path w="1811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4"/>
            <p:cNvSpPr/>
            <p:nvPr/>
          </p:nvSpPr>
          <p:spPr>
            <a:xfrm>
              <a:off x="7574745" y="4005200"/>
              <a:ext cx="78278" cy="106003"/>
            </a:xfrm>
            <a:custGeom>
              <a:avLst/>
              <a:gdLst/>
              <a:ahLst/>
              <a:cxnLst/>
              <a:rect l="l" t="t" r="r" b="b"/>
              <a:pathLst>
                <a:path w="2287" h="3097" extrusionOk="0">
                  <a:moveTo>
                    <a:pt x="1811" y="489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89"/>
                    <a:pt x="108" y="3096"/>
                    <a:pt x="239" y="3096"/>
                  </a:cubicBezTo>
                  <a:lnTo>
                    <a:pt x="2049" y="3096"/>
                  </a:lnTo>
                  <a:cubicBezTo>
                    <a:pt x="2180" y="3096"/>
                    <a:pt x="2287" y="2989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4"/>
            <p:cNvSpPr/>
            <p:nvPr/>
          </p:nvSpPr>
          <p:spPr>
            <a:xfrm>
              <a:off x="7644841" y="4013346"/>
              <a:ext cx="61575" cy="89300"/>
            </a:xfrm>
            <a:custGeom>
              <a:avLst/>
              <a:gdLst/>
              <a:ahLst/>
              <a:cxnLst/>
              <a:rect l="l" t="t" r="r" b="b"/>
              <a:pathLst>
                <a:path w="1799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4"/>
            <p:cNvSpPr/>
            <p:nvPr/>
          </p:nvSpPr>
          <p:spPr>
            <a:xfrm>
              <a:off x="7636284" y="4005200"/>
              <a:ext cx="78689" cy="106003"/>
            </a:xfrm>
            <a:custGeom>
              <a:avLst/>
              <a:gdLst/>
              <a:ahLst/>
              <a:cxnLst/>
              <a:rect l="l" t="t" r="r" b="b"/>
              <a:pathLst>
                <a:path w="2299" h="3097" extrusionOk="0">
                  <a:moveTo>
                    <a:pt x="1810" y="489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51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89"/>
                    <a:pt x="108" y="3096"/>
                    <a:pt x="251" y="3096"/>
                  </a:cubicBezTo>
                  <a:lnTo>
                    <a:pt x="2049" y="3096"/>
                  </a:lnTo>
                  <a:cubicBezTo>
                    <a:pt x="2179" y="3096"/>
                    <a:pt x="2299" y="2989"/>
                    <a:pt x="2299" y="2846"/>
                  </a:cubicBezTo>
                  <a:lnTo>
                    <a:pt x="2299" y="239"/>
                  </a:lnTo>
                  <a:cubicBezTo>
                    <a:pt x="2299" y="108"/>
                    <a:pt x="2179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4"/>
            <p:cNvSpPr/>
            <p:nvPr/>
          </p:nvSpPr>
          <p:spPr>
            <a:xfrm>
              <a:off x="7706380" y="4013346"/>
              <a:ext cx="61986" cy="89300"/>
            </a:xfrm>
            <a:custGeom>
              <a:avLst/>
              <a:gdLst/>
              <a:ahLst/>
              <a:cxnLst/>
              <a:rect l="l" t="t" r="r" b="b"/>
              <a:pathLst>
                <a:path w="1811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810" y="2608"/>
                  </a:lnTo>
                  <a:lnTo>
                    <a:pt x="18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4"/>
            <p:cNvSpPr/>
            <p:nvPr/>
          </p:nvSpPr>
          <p:spPr>
            <a:xfrm>
              <a:off x="7698234" y="4005200"/>
              <a:ext cx="78278" cy="106003"/>
            </a:xfrm>
            <a:custGeom>
              <a:avLst/>
              <a:gdLst/>
              <a:ahLst/>
              <a:cxnLst/>
              <a:rect l="l" t="t" r="r" b="b"/>
              <a:pathLst>
                <a:path w="2287" h="3097" extrusionOk="0">
                  <a:moveTo>
                    <a:pt x="1798" y="489"/>
                  </a:moveTo>
                  <a:lnTo>
                    <a:pt x="1798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0" y="108"/>
                    <a:pt x="0" y="239"/>
                  </a:cubicBezTo>
                  <a:lnTo>
                    <a:pt x="0" y="2846"/>
                  </a:lnTo>
                  <a:cubicBezTo>
                    <a:pt x="0" y="2989"/>
                    <a:pt x="108" y="3096"/>
                    <a:pt x="239" y="3096"/>
                  </a:cubicBezTo>
                  <a:lnTo>
                    <a:pt x="2048" y="3096"/>
                  </a:lnTo>
                  <a:cubicBezTo>
                    <a:pt x="2179" y="3096"/>
                    <a:pt x="2286" y="2989"/>
                    <a:pt x="2286" y="2846"/>
                  </a:cubicBezTo>
                  <a:lnTo>
                    <a:pt x="2286" y="239"/>
                  </a:lnTo>
                  <a:cubicBezTo>
                    <a:pt x="2286" y="108"/>
                    <a:pt x="2179" y="1"/>
                    <a:pt x="2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4"/>
            <p:cNvSpPr/>
            <p:nvPr/>
          </p:nvSpPr>
          <p:spPr>
            <a:xfrm>
              <a:off x="7582891" y="4102608"/>
              <a:ext cx="61986" cy="89265"/>
            </a:xfrm>
            <a:custGeom>
              <a:avLst/>
              <a:gdLst/>
              <a:ahLst/>
              <a:cxnLst/>
              <a:rect l="l" t="t" r="r" b="b"/>
              <a:pathLst>
                <a:path w="1811" h="2608" extrusionOk="0">
                  <a:moveTo>
                    <a:pt x="1" y="0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4"/>
            <p:cNvSpPr/>
            <p:nvPr/>
          </p:nvSpPr>
          <p:spPr>
            <a:xfrm>
              <a:off x="7574745" y="4094462"/>
              <a:ext cx="78278" cy="105968"/>
            </a:xfrm>
            <a:custGeom>
              <a:avLst/>
              <a:gdLst/>
              <a:ahLst/>
              <a:cxnLst/>
              <a:rect l="l" t="t" r="r" b="b"/>
              <a:pathLst>
                <a:path w="2287" h="3096" extrusionOk="0">
                  <a:moveTo>
                    <a:pt x="1811" y="488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858"/>
                  </a:lnTo>
                  <a:cubicBezTo>
                    <a:pt x="1" y="2989"/>
                    <a:pt x="108" y="3096"/>
                    <a:pt x="239" y="3096"/>
                  </a:cubicBezTo>
                  <a:lnTo>
                    <a:pt x="2049" y="3096"/>
                  </a:lnTo>
                  <a:cubicBezTo>
                    <a:pt x="2180" y="3096"/>
                    <a:pt x="2287" y="2989"/>
                    <a:pt x="2287" y="2846"/>
                  </a:cubicBezTo>
                  <a:lnTo>
                    <a:pt x="2287" y="238"/>
                  </a:lnTo>
                  <a:cubicBezTo>
                    <a:pt x="2287" y="107"/>
                    <a:pt x="2180" y="0"/>
                    <a:pt x="2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4"/>
            <p:cNvSpPr/>
            <p:nvPr/>
          </p:nvSpPr>
          <p:spPr>
            <a:xfrm>
              <a:off x="7644841" y="4102608"/>
              <a:ext cx="61575" cy="89265"/>
            </a:xfrm>
            <a:custGeom>
              <a:avLst/>
              <a:gdLst/>
              <a:ahLst/>
              <a:cxnLst/>
              <a:rect l="l" t="t" r="r" b="b"/>
              <a:pathLst>
                <a:path w="1799" h="2608" extrusionOk="0">
                  <a:moveTo>
                    <a:pt x="1" y="0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4"/>
            <p:cNvSpPr/>
            <p:nvPr/>
          </p:nvSpPr>
          <p:spPr>
            <a:xfrm>
              <a:off x="7636284" y="4094462"/>
              <a:ext cx="78689" cy="105968"/>
            </a:xfrm>
            <a:custGeom>
              <a:avLst/>
              <a:gdLst/>
              <a:ahLst/>
              <a:cxnLst/>
              <a:rect l="l" t="t" r="r" b="b"/>
              <a:pathLst>
                <a:path w="2299" h="3096" extrusionOk="0">
                  <a:moveTo>
                    <a:pt x="1810" y="488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51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858"/>
                  </a:lnTo>
                  <a:cubicBezTo>
                    <a:pt x="1" y="2989"/>
                    <a:pt x="108" y="3096"/>
                    <a:pt x="251" y="3096"/>
                  </a:cubicBezTo>
                  <a:lnTo>
                    <a:pt x="2049" y="3096"/>
                  </a:lnTo>
                  <a:cubicBezTo>
                    <a:pt x="2191" y="3096"/>
                    <a:pt x="2299" y="2989"/>
                    <a:pt x="2299" y="2846"/>
                  </a:cubicBezTo>
                  <a:lnTo>
                    <a:pt x="2299" y="238"/>
                  </a:lnTo>
                  <a:cubicBezTo>
                    <a:pt x="2299" y="107"/>
                    <a:pt x="2179" y="0"/>
                    <a:pt x="2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4"/>
            <p:cNvSpPr/>
            <p:nvPr/>
          </p:nvSpPr>
          <p:spPr>
            <a:xfrm>
              <a:off x="7706380" y="4102608"/>
              <a:ext cx="61986" cy="89265"/>
            </a:xfrm>
            <a:custGeom>
              <a:avLst/>
              <a:gdLst/>
              <a:ahLst/>
              <a:cxnLst/>
              <a:rect l="l" t="t" r="r" b="b"/>
              <a:pathLst>
                <a:path w="1811" h="2608" extrusionOk="0">
                  <a:moveTo>
                    <a:pt x="1" y="0"/>
                  </a:moveTo>
                  <a:lnTo>
                    <a:pt x="1" y="2608"/>
                  </a:lnTo>
                  <a:lnTo>
                    <a:pt x="1810" y="2608"/>
                  </a:lnTo>
                  <a:lnTo>
                    <a:pt x="181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4"/>
            <p:cNvSpPr/>
            <p:nvPr/>
          </p:nvSpPr>
          <p:spPr>
            <a:xfrm>
              <a:off x="7698234" y="4094462"/>
              <a:ext cx="78278" cy="105968"/>
            </a:xfrm>
            <a:custGeom>
              <a:avLst/>
              <a:gdLst/>
              <a:ahLst/>
              <a:cxnLst/>
              <a:rect l="l" t="t" r="r" b="b"/>
              <a:pathLst>
                <a:path w="2287" h="3096" extrusionOk="0">
                  <a:moveTo>
                    <a:pt x="1798" y="488"/>
                  </a:moveTo>
                  <a:lnTo>
                    <a:pt x="1798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39" y="0"/>
                  </a:moveTo>
                  <a:cubicBezTo>
                    <a:pt x="108" y="0"/>
                    <a:pt x="0" y="107"/>
                    <a:pt x="0" y="238"/>
                  </a:cubicBezTo>
                  <a:lnTo>
                    <a:pt x="0" y="2858"/>
                  </a:lnTo>
                  <a:cubicBezTo>
                    <a:pt x="0" y="2989"/>
                    <a:pt x="108" y="3096"/>
                    <a:pt x="239" y="3096"/>
                  </a:cubicBezTo>
                  <a:lnTo>
                    <a:pt x="2048" y="3096"/>
                  </a:lnTo>
                  <a:cubicBezTo>
                    <a:pt x="2179" y="3096"/>
                    <a:pt x="2286" y="2989"/>
                    <a:pt x="2286" y="2846"/>
                  </a:cubicBezTo>
                  <a:lnTo>
                    <a:pt x="2286" y="238"/>
                  </a:lnTo>
                  <a:cubicBezTo>
                    <a:pt x="2286" y="107"/>
                    <a:pt x="2179" y="0"/>
                    <a:pt x="2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4"/>
            <p:cNvSpPr/>
            <p:nvPr/>
          </p:nvSpPr>
          <p:spPr>
            <a:xfrm>
              <a:off x="7582891" y="4191837"/>
              <a:ext cx="61986" cy="89300"/>
            </a:xfrm>
            <a:custGeom>
              <a:avLst/>
              <a:gdLst/>
              <a:ahLst/>
              <a:cxnLst/>
              <a:rect l="l" t="t" r="r" b="b"/>
              <a:pathLst>
                <a:path w="1811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>
              <a:off x="7574745" y="4183691"/>
              <a:ext cx="78278" cy="106003"/>
            </a:xfrm>
            <a:custGeom>
              <a:avLst/>
              <a:gdLst/>
              <a:ahLst/>
              <a:cxnLst/>
              <a:rect l="l" t="t" r="r" b="b"/>
              <a:pathLst>
                <a:path w="2287" h="3097" extrusionOk="0">
                  <a:moveTo>
                    <a:pt x="1811" y="489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39" y="3096"/>
                  </a:cubicBezTo>
                  <a:lnTo>
                    <a:pt x="2049" y="3096"/>
                  </a:lnTo>
                  <a:cubicBezTo>
                    <a:pt x="2180" y="3084"/>
                    <a:pt x="2287" y="2977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4"/>
            <p:cNvSpPr/>
            <p:nvPr/>
          </p:nvSpPr>
          <p:spPr>
            <a:xfrm>
              <a:off x="7644841" y="4191837"/>
              <a:ext cx="61575" cy="89300"/>
            </a:xfrm>
            <a:custGeom>
              <a:avLst/>
              <a:gdLst/>
              <a:ahLst/>
              <a:cxnLst/>
              <a:rect l="l" t="t" r="r" b="b"/>
              <a:pathLst>
                <a:path w="1799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4"/>
            <p:cNvSpPr/>
            <p:nvPr/>
          </p:nvSpPr>
          <p:spPr>
            <a:xfrm>
              <a:off x="7636284" y="4183691"/>
              <a:ext cx="78689" cy="106003"/>
            </a:xfrm>
            <a:custGeom>
              <a:avLst/>
              <a:gdLst/>
              <a:ahLst/>
              <a:cxnLst/>
              <a:rect l="l" t="t" r="r" b="b"/>
              <a:pathLst>
                <a:path w="2299" h="3097" extrusionOk="0">
                  <a:moveTo>
                    <a:pt x="1810" y="489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51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51" y="3096"/>
                  </a:cubicBezTo>
                  <a:lnTo>
                    <a:pt x="2049" y="3096"/>
                  </a:lnTo>
                  <a:cubicBezTo>
                    <a:pt x="2179" y="3084"/>
                    <a:pt x="2299" y="2977"/>
                    <a:pt x="2299" y="2846"/>
                  </a:cubicBezTo>
                  <a:lnTo>
                    <a:pt x="2299" y="239"/>
                  </a:lnTo>
                  <a:cubicBezTo>
                    <a:pt x="2299" y="108"/>
                    <a:pt x="2179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4"/>
            <p:cNvSpPr/>
            <p:nvPr/>
          </p:nvSpPr>
          <p:spPr>
            <a:xfrm>
              <a:off x="7706380" y="4191837"/>
              <a:ext cx="61986" cy="89300"/>
            </a:xfrm>
            <a:custGeom>
              <a:avLst/>
              <a:gdLst/>
              <a:ahLst/>
              <a:cxnLst/>
              <a:rect l="l" t="t" r="r" b="b"/>
              <a:pathLst>
                <a:path w="1811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810" y="2608"/>
                  </a:lnTo>
                  <a:lnTo>
                    <a:pt x="18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4"/>
            <p:cNvSpPr/>
            <p:nvPr/>
          </p:nvSpPr>
          <p:spPr>
            <a:xfrm>
              <a:off x="7698234" y="4183691"/>
              <a:ext cx="78278" cy="106003"/>
            </a:xfrm>
            <a:custGeom>
              <a:avLst/>
              <a:gdLst/>
              <a:ahLst/>
              <a:cxnLst/>
              <a:rect l="l" t="t" r="r" b="b"/>
              <a:pathLst>
                <a:path w="2287" h="3097" extrusionOk="0">
                  <a:moveTo>
                    <a:pt x="1798" y="489"/>
                  </a:moveTo>
                  <a:lnTo>
                    <a:pt x="1798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0" y="108"/>
                    <a:pt x="0" y="239"/>
                  </a:cubicBezTo>
                  <a:lnTo>
                    <a:pt x="0" y="2846"/>
                  </a:lnTo>
                  <a:cubicBezTo>
                    <a:pt x="0" y="2977"/>
                    <a:pt x="108" y="3084"/>
                    <a:pt x="239" y="3096"/>
                  </a:cubicBezTo>
                  <a:lnTo>
                    <a:pt x="2048" y="3096"/>
                  </a:lnTo>
                  <a:cubicBezTo>
                    <a:pt x="2179" y="3084"/>
                    <a:pt x="2286" y="2977"/>
                    <a:pt x="2286" y="2846"/>
                  </a:cubicBezTo>
                  <a:lnTo>
                    <a:pt x="2286" y="239"/>
                  </a:lnTo>
                  <a:cubicBezTo>
                    <a:pt x="2286" y="108"/>
                    <a:pt x="2179" y="1"/>
                    <a:pt x="2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7407378" y="3675086"/>
              <a:ext cx="89676" cy="73794"/>
            </a:xfrm>
            <a:custGeom>
              <a:avLst/>
              <a:gdLst/>
              <a:ahLst/>
              <a:cxnLst/>
              <a:rect l="l" t="t" r="r" b="b"/>
              <a:pathLst>
                <a:path w="2620" h="2156" extrusionOk="0">
                  <a:moveTo>
                    <a:pt x="1" y="0"/>
                  </a:moveTo>
                  <a:lnTo>
                    <a:pt x="1" y="2155"/>
                  </a:lnTo>
                  <a:lnTo>
                    <a:pt x="2620" y="2155"/>
                  </a:lnTo>
                  <a:lnTo>
                    <a:pt x="26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4"/>
            <p:cNvSpPr/>
            <p:nvPr/>
          </p:nvSpPr>
          <p:spPr>
            <a:xfrm>
              <a:off x="7399232" y="3666940"/>
              <a:ext cx="106003" cy="90087"/>
            </a:xfrm>
            <a:custGeom>
              <a:avLst/>
              <a:gdLst/>
              <a:ahLst/>
              <a:cxnLst/>
              <a:rect l="l" t="t" r="r" b="b"/>
              <a:pathLst>
                <a:path w="3097" h="2632" extrusionOk="0">
                  <a:moveTo>
                    <a:pt x="2608" y="477"/>
                  </a:moveTo>
                  <a:lnTo>
                    <a:pt x="2608" y="2155"/>
                  </a:lnTo>
                  <a:lnTo>
                    <a:pt x="489" y="2155"/>
                  </a:lnTo>
                  <a:lnTo>
                    <a:pt x="489" y="477"/>
                  </a:lnTo>
                  <a:close/>
                  <a:moveTo>
                    <a:pt x="239" y="0"/>
                  </a:moveTo>
                  <a:cubicBezTo>
                    <a:pt x="108" y="0"/>
                    <a:pt x="0" y="107"/>
                    <a:pt x="0" y="238"/>
                  </a:cubicBezTo>
                  <a:lnTo>
                    <a:pt x="0" y="2393"/>
                  </a:lnTo>
                  <a:cubicBezTo>
                    <a:pt x="0" y="2524"/>
                    <a:pt x="108" y="2632"/>
                    <a:pt x="239" y="2632"/>
                  </a:cubicBezTo>
                  <a:lnTo>
                    <a:pt x="2858" y="2632"/>
                  </a:lnTo>
                  <a:cubicBezTo>
                    <a:pt x="2989" y="2632"/>
                    <a:pt x="3096" y="2524"/>
                    <a:pt x="3096" y="2393"/>
                  </a:cubicBezTo>
                  <a:lnTo>
                    <a:pt x="3096" y="238"/>
                  </a:lnTo>
                  <a:cubicBezTo>
                    <a:pt x="3096" y="107"/>
                    <a:pt x="2989" y="0"/>
                    <a:pt x="2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4"/>
            <p:cNvSpPr/>
            <p:nvPr/>
          </p:nvSpPr>
          <p:spPr>
            <a:xfrm>
              <a:off x="7497017" y="3675086"/>
              <a:ext cx="89300" cy="73794"/>
            </a:xfrm>
            <a:custGeom>
              <a:avLst/>
              <a:gdLst/>
              <a:ahLst/>
              <a:cxnLst/>
              <a:rect l="l" t="t" r="r" b="b"/>
              <a:pathLst>
                <a:path w="2609" h="2156" extrusionOk="0">
                  <a:moveTo>
                    <a:pt x="1" y="0"/>
                  </a:moveTo>
                  <a:lnTo>
                    <a:pt x="1" y="2155"/>
                  </a:lnTo>
                  <a:lnTo>
                    <a:pt x="2608" y="2155"/>
                  </a:lnTo>
                  <a:lnTo>
                    <a:pt x="26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4"/>
            <p:cNvSpPr/>
            <p:nvPr/>
          </p:nvSpPr>
          <p:spPr>
            <a:xfrm>
              <a:off x="7488460" y="3666940"/>
              <a:ext cx="106413" cy="90087"/>
            </a:xfrm>
            <a:custGeom>
              <a:avLst/>
              <a:gdLst/>
              <a:ahLst/>
              <a:cxnLst/>
              <a:rect l="l" t="t" r="r" b="b"/>
              <a:pathLst>
                <a:path w="3109" h="2632" extrusionOk="0">
                  <a:moveTo>
                    <a:pt x="2620" y="477"/>
                  </a:moveTo>
                  <a:lnTo>
                    <a:pt x="2620" y="2155"/>
                  </a:lnTo>
                  <a:lnTo>
                    <a:pt x="489" y="2155"/>
                  </a:lnTo>
                  <a:lnTo>
                    <a:pt x="489" y="477"/>
                  </a:lnTo>
                  <a:close/>
                  <a:moveTo>
                    <a:pt x="251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393"/>
                  </a:lnTo>
                  <a:cubicBezTo>
                    <a:pt x="1" y="2524"/>
                    <a:pt x="120" y="2632"/>
                    <a:pt x="251" y="2632"/>
                  </a:cubicBezTo>
                  <a:lnTo>
                    <a:pt x="2858" y="2632"/>
                  </a:lnTo>
                  <a:cubicBezTo>
                    <a:pt x="2989" y="2632"/>
                    <a:pt x="3097" y="2524"/>
                    <a:pt x="3108" y="2393"/>
                  </a:cubicBezTo>
                  <a:lnTo>
                    <a:pt x="3108" y="238"/>
                  </a:lnTo>
                  <a:cubicBezTo>
                    <a:pt x="3108" y="107"/>
                    <a:pt x="2989" y="0"/>
                    <a:pt x="2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4"/>
            <p:cNvSpPr/>
            <p:nvPr/>
          </p:nvSpPr>
          <p:spPr>
            <a:xfrm>
              <a:off x="7407378" y="3748844"/>
              <a:ext cx="89676" cy="73794"/>
            </a:xfrm>
            <a:custGeom>
              <a:avLst/>
              <a:gdLst/>
              <a:ahLst/>
              <a:cxnLst/>
              <a:rect l="l" t="t" r="r" b="b"/>
              <a:pathLst>
                <a:path w="2620" h="2156" extrusionOk="0">
                  <a:moveTo>
                    <a:pt x="1" y="0"/>
                  </a:moveTo>
                  <a:lnTo>
                    <a:pt x="1" y="2156"/>
                  </a:lnTo>
                  <a:lnTo>
                    <a:pt x="2620" y="2156"/>
                  </a:lnTo>
                  <a:lnTo>
                    <a:pt x="26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4"/>
            <p:cNvSpPr/>
            <p:nvPr/>
          </p:nvSpPr>
          <p:spPr>
            <a:xfrm>
              <a:off x="7399232" y="3740698"/>
              <a:ext cx="106003" cy="90498"/>
            </a:xfrm>
            <a:custGeom>
              <a:avLst/>
              <a:gdLst/>
              <a:ahLst/>
              <a:cxnLst/>
              <a:rect l="l" t="t" r="r" b="b"/>
              <a:pathLst>
                <a:path w="3097" h="2644" extrusionOk="0">
                  <a:moveTo>
                    <a:pt x="2608" y="477"/>
                  </a:moveTo>
                  <a:lnTo>
                    <a:pt x="2608" y="2155"/>
                  </a:lnTo>
                  <a:lnTo>
                    <a:pt x="489" y="2155"/>
                  </a:lnTo>
                  <a:lnTo>
                    <a:pt x="489" y="477"/>
                  </a:lnTo>
                  <a:close/>
                  <a:moveTo>
                    <a:pt x="239" y="0"/>
                  </a:moveTo>
                  <a:cubicBezTo>
                    <a:pt x="108" y="0"/>
                    <a:pt x="0" y="108"/>
                    <a:pt x="0" y="238"/>
                  </a:cubicBezTo>
                  <a:lnTo>
                    <a:pt x="0" y="2394"/>
                  </a:lnTo>
                  <a:cubicBezTo>
                    <a:pt x="0" y="2524"/>
                    <a:pt x="108" y="2644"/>
                    <a:pt x="239" y="2644"/>
                  </a:cubicBezTo>
                  <a:lnTo>
                    <a:pt x="2858" y="2644"/>
                  </a:lnTo>
                  <a:cubicBezTo>
                    <a:pt x="2989" y="2644"/>
                    <a:pt x="3096" y="2524"/>
                    <a:pt x="3096" y="2394"/>
                  </a:cubicBezTo>
                  <a:lnTo>
                    <a:pt x="3096" y="238"/>
                  </a:lnTo>
                  <a:cubicBezTo>
                    <a:pt x="3096" y="108"/>
                    <a:pt x="2989" y="0"/>
                    <a:pt x="2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4"/>
            <p:cNvSpPr/>
            <p:nvPr/>
          </p:nvSpPr>
          <p:spPr>
            <a:xfrm>
              <a:off x="7497017" y="3748844"/>
              <a:ext cx="89300" cy="73794"/>
            </a:xfrm>
            <a:custGeom>
              <a:avLst/>
              <a:gdLst/>
              <a:ahLst/>
              <a:cxnLst/>
              <a:rect l="l" t="t" r="r" b="b"/>
              <a:pathLst>
                <a:path w="2609" h="2156" extrusionOk="0">
                  <a:moveTo>
                    <a:pt x="1" y="0"/>
                  </a:moveTo>
                  <a:lnTo>
                    <a:pt x="1" y="2156"/>
                  </a:lnTo>
                  <a:lnTo>
                    <a:pt x="2608" y="2156"/>
                  </a:lnTo>
                  <a:lnTo>
                    <a:pt x="26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4"/>
            <p:cNvSpPr/>
            <p:nvPr/>
          </p:nvSpPr>
          <p:spPr>
            <a:xfrm>
              <a:off x="7488460" y="3740698"/>
              <a:ext cx="106413" cy="90498"/>
            </a:xfrm>
            <a:custGeom>
              <a:avLst/>
              <a:gdLst/>
              <a:ahLst/>
              <a:cxnLst/>
              <a:rect l="l" t="t" r="r" b="b"/>
              <a:pathLst>
                <a:path w="3109" h="2644" extrusionOk="0">
                  <a:moveTo>
                    <a:pt x="2620" y="477"/>
                  </a:moveTo>
                  <a:lnTo>
                    <a:pt x="2620" y="2155"/>
                  </a:lnTo>
                  <a:lnTo>
                    <a:pt x="489" y="2155"/>
                  </a:lnTo>
                  <a:lnTo>
                    <a:pt x="489" y="477"/>
                  </a:lnTo>
                  <a:close/>
                  <a:moveTo>
                    <a:pt x="251" y="0"/>
                  </a:moveTo>
                  <a:cubicBezTo>
                    <a:pt x="108" y="0"/>
                    <a:pt x="1" y="108"/>
                    <a:pt x="1" y="238"/>
                  </a:cubicBezTo>
                  <a:lnTo>
                    <a:pt x="1" y="2394"/>
                  </a:lnTo>
                  <a:cubicBezTo>
                    <a:pt x="1" y="2524"/>
                    <a:pt x="108" y="2644"/>
                    <a:pt x="251" y="2644"/>
                  </a:cubicBezTo>
                  <a:lnTo>
                    <a:pt x="2858" y="2644"/>
                  </a:lnTo>
                  <a:cubicBezTo>
                    <a:pt x="2989" y="2644"/>
                    <a:pt x="3108" y="2524"/>
                    <a:pt x="3108" y="2394"/>
                  </a:cubicBezTo>
                  <a:lnTo>
                    <a:pt x="3108" y="238"/>
                  </a:lnTo>
                  <a:cubicBezTo>
                    <a:pt x="3108" y="108"/>
                    <a:pt x="2989" y="0"/>
                    <a:pt x="2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4"/>
            <p:cNvSpPr/>
            <p:nvPr/>
          </p:nvSpPr>
          <p:spPr>
            <a:xfrm>
              <a:off x="8404779" y="4102164"/>
              <a:ext cx="61541" cy="89265"/>
            </a:xfrm>
            <a:custGeom>
              <a:avLst/>
              <a:gdLst/>
              <a:ahLst/>
              <a:cxnLst/>
              <a:rect l="l" t="t" r="r" b="b"/>
              <a:pathLst>
                <a:path w="1798" h="2608" extrusionOk="0">
                  <a:moveTo>
                    <a:pt x="0" y="0"/>
                  </a:moveTo>
                  <a:lnTo>
                    <a:pt x="0" y="2608"/>
                  </a:lnTo>
                  <a:lnTo>
                    <a:pt x="1798" y="2608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4"/>
            <p:cNvSpPr/>
            <p:nvPr/>
          </p:nvSpPr>
          <p:spPr>
            <a:xfrm>
              <a:off x="8396223" y="4094018"/>
              <a:ext cx="78655" cy="105968"/>
            </a:xfrm>
            <a:custGeom>
              <a:avLst/>
              <a:gdLst/>
              <a:ahLst/>
              <a:cxnLst/>
              <a:rect l="l" t="t" r="r" b="b"/>
              <a:pathLst>
                <a:path w="2298" h="3096" extrusionOk="0">
                  <a:moveTo>
                    <a:pt x="1810" y="488"/>
                  </a:moveTo>
                  <a:lnTo>
                    <a:pt x="1810" y="2608"/>
                  </a:lnTo>
                  <a:lnTo>
                    <a:pt x="488" y="2608"/>
                  </a:lnTo>
                  <a:lnTo>
                    <a:pt x="488" y="488"/>
                  </a:lnTo>
                  <a:close/>
                  <a:moveTo>
                    <a:pt x="250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2846"/>
                  </a:lnTo>
                  <a:cubicBezTo>
                    <a:pt x="0" y="2977"/>
                    <a:pt x="107" y="3084"/>
                    <a:pt x="250" y="3096"/>
                  </a:cubicBezTo>
                  <a:lnTo>
                    <a:pt x="2048" y="3096"/>
                  </a:lnTo>
                  <a:cubicBezTo>
                    <a:pt x="2179" y="3084"/>
                    <a:pt x="2286" y="2989"/>
                    <a:pt x="2298" y="2858"/>
                  </a:cubicBezTo>
                  <a:lnTo>
                    <a:pt x="2298" y="238"/>
                  </a:lnTo>
                  <a:cubicBezTo>
                    <a:pt x="2298" y="107"/>
                    <a:pt x="2191" y="0"/>
                    <a:pt x="2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4"/>
            <p:cNvSpPr/>
            <p:nvPr/>
          </p:nvSpPr>
          <p:spPr>
            <a:xfrm>
              <a:off x="8466284" y="4102164"/>
              <a:ext cx="61986" cy="89265"/>
            </a:xfrm>
            <a:custGeom>
              <a:avLst/>
              <a:gdLst/>
              <a:ahLst/>
              <a:cxnLst/>
              <a:rect l="l" t="t" r="r" b="b"/>
              <a:pathLst>
                <a:path w="1811" h="2608" extrusionOk="0">
                  <a:moveTo>
                    <a:pt x="1" y="0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4"/>
            <p:cNvSpPr/>
            <p:nvPr/>
          </p:nvSpPr>
          <p:spPr>
            <a:xfrm>
              <a:off x="8458138" y="4094018"/>
              <a:ext cx="78278" cy="105968"/>
            </a:xfrm>
            <a:custGeom>
              <a:avLst/>
              <a:gdLst/>
              <a:ahLst/>
              <a:cxnLst/>
              <a:rect l="l" t="t" r="r" b="b"/>
              <a:pathLst>
                <a:path w="2287" h="3096" extrusionOk="0">
                  <a:moveTo>
                    <a:pt x="1811" y="488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39" y="3096"/>
                  </a:cubicBezTo>
                  <a:lnTo>
                    <a:pt x="2049" y="3096"/>
                  </a:lnTo>
                  <a:cubicBezTo>
                    <a:pt x="2180" y="3084"/>
                    <a:pt x="2287" y="2989"/>
                    <a:pt x="2287" y="2858"/>
                  </a:cubicBezTo>
                  <a:lnTo>
                    <a:pt x="2287" y="238"/>
                  </a:lnTo>
                  <a:cubicBezTo>
                    <a:pt x="2287" y="107"/>
                    <a:pt x="2180" y="0"/>
                    <a:pt x="2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4"/>
            <p:cNvSpPr/>
            <p:nvPr/>
          </p:nvSpPr>
          <p:spPr>
            <a:xfrm>
              <a:off x="8404779" y="4191392"/>
              <a:ext cx="61541" cy="89300"/>
            </a:xfrm>
            <a:custGeom>
              <a:avLst/>
              <a:gdLst/>
              <a:ahLst/>
              <a:cxnLst/>
              <a:rect l="l" t="t" r="r" b="b"/>
              <a:pathLst>
                <a:path w="1798" h="2609" extrusionOk="0">
                  <a:moveTo>
                    <a:pt x="0" y="1"/>
                  </a:moveTo>
                  <a:lnTo>
                    <a:pt x="0" y="2608"/>
                  </a:lnTo>
                  <a:lnTo>
                    <a:pt x="1798" y="2608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4"/>
            <p:cNvSpPr/>
            <p:nvPr/>
          </p:nvSpPr>
          <p:spPr>
            <a:xfrm>
              <a:off x="8396223" y="4183246"/>
              <a:ext cx="78655" cy="105626"/>
            </a:xfrm>
            <a:custGeom>
              <a:avLst/>
              <a:gdLst/>
              <a:ahLst/>
              <a:cxnLst/>
              <a:rect l="l" t="t" r="r" b="b"/>
              <a:pathLst>
                <a:path w="2298" h="3086" extrusionOk="0">
                  <a:moveTo>
                    <a:pt x="1810" y="489"/>
                  </a:moveTo>
                  <a:lnTo>
                    <a:pt x="1810" y="2608"/>
                  </a:lnTo>
                  <a:lnTo>
                    <a:pt x="488" y="2608"/>
                  </a:lnTo>
                  <a:lnTo>
                    <a:pt x="488" y="489"/>
                  </a:lnTo>
                  <a:close/>
                  <a:moveTo>
                    <a:pt x="250" y="1"/>
                  </a:moveTo>
                  <a:cubicBezTo>
                    <a:pt x="107" y="1"/>
                    <a:pt x="0" y="108"/>
                    <a:pt x="0" y="251"/>
                  </a:cubicBezTo>
                  <a:lnTo>
                    <a:pt x="0" y="2846"/>
                  </a:lnTo>
                  <a:cubicBezTo>
                    <a:pt x="0" y="2977"/>
                    <a:pt x="107" y="3084"/>
                    <a:pt x="250" y="3084"/>
                  </a:cubicBezTo>
                  <a:lnTo>
                    <a:pt x="2048" y="3084"/>
                  </a:lnTo>
                  <a:cubicBezTo>
                    <a:pt x="2055" y="3085"/>
                    <a:pt x="2061" y="3085"/>
                    <a:pt x="2068" y="3085"/>
                  </a:cubicBezTo>
                  <a:cubicBezTo>
                    <a:pt x="2191" y="3085"/>
                    <a:pt x="2298" y="2982"/>
                    <a:pt x="2298" y="2846"/>
                  </a:cubicBezTo>
                  <a:lnTo>
                    <a:pt x="2298" y="251"/>
                  </a:lnTo>
                  <a:cubicBezTo>
                    <a:pt x="2298" y="108"/>
                    <a:pt x="2191" y="1"/>
                    <a:pt x="2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4"/>
            <p:cNvSpPr/>
            <p:nvPr/>
          </p:nvSpPr>
          <p:spPr>
            <a:xfrm>
              <a:off x="8466284" y="4191392"/>
              <a:ext cx="61986" cy="89300"/>
            </a:xfrm>
            <a:custGeom>
              <a:avLst/>
              <a:gdLst/>
              <a:ahLst/>
              <a:cxnLst/>
              <a:rect l="l" t="t" r="r" b="b"/>
              <a:pathLst>
                <a:path w="1811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4"/>
            <p:cNvSpPr/>
            <p:nvPr/>
          </p:nvSpPr>
          <p:spPr>
            <a:xfrm>
              <a:off x="8458138" y="4183246"/>
              <a:ext cx="78278" cy="105592"/>
            </a:xfrm>
            <a:custGeom>
              <a:avLst/>
              <a:gdLst/>
              <a:ahLst/>
              <a:cxnLst/>
              <a:rect l="l" t="t" r="r" b="b"/>
              <a:pathLst>
                <a:path w="2287" h="3085" extrusionOk="0">
                  <a:moveTo>
                    <a:pt x="1811" y="489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51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39" y="3084"/>
                  </a:cubicBezTo>
                  <a:lnTo>
                    <a:pt x="2049" y="3084"/>
                  </a:lnTo>
                  <a:cubicBezTo>
                    <a:pt x="2180" y="3084"/>
                    <a:pt x="2287" y="2977"/>
                    <a:pt x="2287" y="2846"/>
                  </a:cubicBezTo>
                  <a:lnTo>
                    <a:pt x="2287" y="251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4"/>
            <p:cNvSpPr/>
            <p:nvPr/>
          </p:nvSpPr>
          <p:spPr>
            <a:xfrm>
              <a:off x="8079560" y="4208505"/>
              <a:ext cx="53018" cy="45420"/>
            </a:xfrm>
            <a:custGeom>
              <a:avLst/>
              <a:gdLst/>
              <a:ahLst/>
              <a:cxnLst/>
              <a:rect l="l" t="t" r="r" b="b"/>
              <a:pathLst>
                <a:path w="1549" h="1327" extrusionOk="0">
                  <a:moveTo>
                    <a:pt x="894" y="1"/>
                  </a:moveTo>
                  <a:cubicBezTo>
                    <a:pt x="299" y="1"/>
                    <a:pt x="1" y="715"/>
                    <a:pt x="418" y="1132"/>
                  </a:cubicBezTo>
                  <a:cubicBezTo>
                    <a:pt x="552" y="1266"/>
                    <a:pt x="718" y="1326"/>
                    <a:pt x="880" y="1326"/>
                  </a:cubicBezTo>
                  <a:cubicBezTo>
                    <a:pt x="1221" y="1326"/>
                    <a:pt x="1549" y="1062"/>
                    <a:pt x="1549" y="667"/>
                  </a:cubicBezTo>
                  <a:cubicBezTo>
                    <a:pt x="1549" y="298"/>
                    <a:pt x="1251" y="1"/>
                    <a:pt x="8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4"/>
            <p:cNvSpPr/>
            <p:nvPr/>
          </p:nvSpPr>
          <p:spPr>
            <a:xfrm>
              <a:off x="7079425" y="3985625"/>
              <a:ext cx="36000" cy="473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8" name="Google Shape;818;p34"/>
          <p:cNvSpPr/>
          <p:nvPr/>
        </p:nvSpPr>
        <p:spPr>
          <a:xfrm>
            <a:off x="3129600" y="4598858"/>
            <a:ext cx="6074965" cy="96077"/>
          </a:xfrm>
          <a:custGeom>
            <a:avLst/>
            <a:gdLst/>
            <a:ahLst/>
            <a:cxnLst/>
            <a:rect l="l" t="t" r="r" b="b"/>
            <a:pathLst>
              <a:path w="145770" h="2775" extrusionOk="0">
                <a:moveTo>
                  <a:pt x="1" y="1"/>
                </a:moveTo>
                <a:lnTo>
                  <a:pt x="1" y="2775"/>
                </a:lnTo>
                <a:lnTo>
                  <a:pt x="145769" y="2775"/>
                </a:lnTo>
                <a:lnTo>
                  <a:pt x="1457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grpSp>
        <p:nvGrpSpPr>
          <p:cNvPr id="819" name="Google Shape;819;p34"/>
          <p:cNvGrpSpPr/>
          <p:nvPr/>
        </p:nvGrpSpPr>
        <p:grpSpPr>
          <a:xfrm>
            <a:off x="4969488" y="3504491"/>
            <a:ext cx="212314" cy="1120944"/>
            <a:chOff x="6090725" y="734900"/>
            <a:chExt cx="136950" cy="723050"/>
          </a:xfrm>
        </p:grpSpPr>
        <p:sp>
          <p:nvSpPr>
            <p:cNvPr id="820" name="Google Shape;820;p34"/>
            <p:cNvSpPr/>
            <p:nvPr/>
          </p:nvSpPr>
          <p:spPr>
            <a:xfrm>
              <a:off x="6130600" y="1337075"/>
              <a:ext cx="57175" cy="120875"/>
            </a:xfrm>
            <a:custGeom>
              <a:avLst/>
              <a:gdLst/>
              <a:ahLst/>
              <a:cxnLst/>
              <a:rect l="l" t="t" r="r" b="b"/>
              <a:pathLst>
                <a:path w="2287" h="4835" extrusionOk="0">
                  <a:moveTo>
                    <a:pt x="251" y="0"/>
                  </a:moveTo>
                  <a:lnTo>
                    <a:pt x="1" y="4834"/>
                  </a:lnTo>
                  <a:lnTo>
                    <a:pt x="2287" y="4834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4"/>
            <p:cNvSpPr/>
            <p:nvPr/>
          </p:nvSpPr>
          <p:spPr>
            <a:xfrm>
              <a:off x="6149075" y="902500"/>
              <a:ext cx="20250" cy="440550"/>
            </a:xfrm>
            <a:custGeom>
              <a:avLst/>
              <a:gdLst/>
              <a:ahLst/>
              <a:cxnLst/>
              <a:rect l="l" t="t" r="r" b="b"/>
              <a:pathLst>
                <a:path w="810" h="17622" extrusionOk="0">
                  <a:moveTo>
                    <a:pt x="0" y="0"/>
                  </a:moveTo>
                  <a:lnTo>
                    <a:pt x="0" y="17621"/>
                  </a:lnTo>
                  <a:lnTo>
                    <a:pt x="810" y="17621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4"/>
            <p:cNvSpPr/>
            <p:nvPr/>
          </p:nvSpPr>
          <p:spPr>
            <a:xfrm>
              <a:off x="6144300" y="1288850"/>
              <a:ext cx="29800" cy="48250"/>
            </a:xfrm>
            <a:custGeom>
              <a:avLst/>
              <a:gdLst/>
              <a:ahLst/>
              <a:cxnLst/>
              <a:rect l="l" t="t" r="r" b="b"/>
              <a:pathLst>
                <a:path w="1192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1191" y="1929"/>
                  </a:lnTo>
                  <a:lnTo>
                    <a:pt x="11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4"/>
            <p:cNvSpPr/>
            <p:nvPr/>
          </p:nvSpPr>
          <p:spPr>
            <a:xfrm>
              <a:off x="6133575" y="872425"/>
              <a:ext cx="51225" cy="10750"/>
            </a:xfrm>
            <a:custGeom>
              <a:avLst/>
              <a:gdLst/>
              <a:ahLst/>
              <a:cxnLst/>
              <a:rect l="l" t="t" r="r" b="b"/>
              <a:pathLst>
                <a:path w="2049" h="430" extrusionOk="0">
                  <a:moveTo>
                    <a:pt x="1" y="1"/>
                  </a:moveTo>
                  <a:lnTo>
                    <a:pt x="1" y="429"/>
                  </a:lnTo>
                  <a:lnTo>
                    <a:pt x="2049" y="42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4"/>
            <p:cNvSpPr/>
            <p:nvPr/>
          </p:nvSpPr>
          <p:spPr>
            <a:xfrm>
              <a:off x="6118400" y="789075"/>
              <a:ext cx="81600" cy="10750"/>
            </a:xfrm>
            <a:custGeom>
              <a:avLst/>
              <a:gdLst/>
              <a:ahLst/>
              <a:cxnLst/>
              <a:rect l="l" t="t" r="r" b="b"/>
              <a:pathLst>
                <a:path w="3264" h="430" extrusionOk="0">
                  <a:moveTo>
                    <a:pt x="1" y="1"/>
                  </a:moveTo>
                  <a:lnTo>
                    <a:pt x="1" y="430"/>
                  </a:lnTo>
                  <a:lnTo>
                    <a:pt x="3263" y="430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4"/>
            <p:cNvSpPr/>
            <p:nvPr/>
          </p:nvSpPr>
          <p:spPr>
            <a:xfrm>
              <a:off x="6138650" y="883150"/>
              <a:ext cx="41100" cy="19375"/>
            </a:xfrm>
            <a:custGeom>
              <a:avLst/>
              <a:gdLst/>
              <a:ahLst/>
              <a:cxnLst/>
              <a:rect l="l" t="t" r="r" b="b"/>
              <a:pathLst>
                <a:path w="1644" h="775" extrusionOk="0">
                  <a:moveTo>
                    <a:pt x="0" y="0"/>
                  </a:moveTo>
                  <a:lnTo>
                    <a:pt x="417" y="774"/>
                  </a:lnTo>
                  <a:lnTo>
                    <a:pt x="1227" y="774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4"/>
            <p:cNvSpPr/>
            <p:nvPr/>
          </p:nvSpPr>
          <p:spPr>
            <a:xfrm>
              <a:off x="6125550" y="764375"/>
              <a:ext cx="67000" cy="24725"/>
            </a:xfrm>
            <a:custGeom>
              <a:avLst/>
              <a:gdLst/>
              <a:ahLst/>
              <a:cxnLst/>
              <a:rect l="l" t="t" r="r" b="b"/>
              <a:pathLst>
                <a:path w="2680" h="989" extrusionOk="0">
                  <a:moveTo>
                    <a:pt x="322" y="1"/>
                  </a:moveTo>
                  <a:lnTo>
                    <a:pt x="1" y="989"/>
                  </a:lnTo>
                  <a:lnTo>
                    <a:pt x="2679" y="989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4"/>
            <p:cNvSpPr/>
            <p:nvPr/>
          </p:nvSpPr>
          <p:spPr>
            <a:xfrm>
              <a:off x="6144000" y="758425"/>
              <a:ext cx="30400" cy="5975"/>
            </a:xfrm>
            <a:custGeom>
              <a:avLst/>
              <a:gdLst/>
              <a:ahLst/>
              <a:cxnLst/>
              <a:rect l="l" t="t" r="r" b="b"/>
              <a:pathLst>
                <a:path w="1216" h="239" extrusionOk="0">
                  <a:moveTo>
                    <a:pt x="1" y="1"/>
                  </a:moveTo>
                  <a:lnTo>
                    <a:pt x="1" y="239"/>
                  </a:lnTo>
                  <a:lnTo>
                    <a:pt x="1215" y="239"/>
                  </a:lnTo>
                  <a:lnTo>
                    <a:pt x="12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4"/>
            <p:cNvSpPr/>
            <p:nvPr/>
          </p:nvSpPr>
          <p:spPr>
            <a:xfrm>
              <a:off x="6127625" y="799800"/>
              <a:ext cx="63125" cy="72650"/>
            </a:xfrm>
            <a:custGeom>
              <a:avLst/>
              <a:gdLst/>
              <a:ahLst/>
              <a:cxnLst/>
              <a:rect l="l" t="t" r="r" b="b"/>
              <a:pathLst>
                <a:path w="2525" h="2906" extrusionOk="0">
                  <a:moveTo>
                    <a:pt x="1" y="1"/>
                  </a:moveTo>
                  <a:lnTo>
                    <a:pt x="239" y="2906"/>
                  </a:lnTo>
                  <a:lnTo>
                    <a:pt x="2287" y="2906"/>
                  </a:lnTo>
                  <a:lnTo>
                    <a:pt x="2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4"/>
            <p:cNvSpPr/>
            <p:nvPr/>
          </p:nvSpPr>
          <p:spPr>
            <a:xfrm>
              <a:off x="6152050" y="734900"/>
              <a:ext cx="14900" cy="29800"/>
            </a:xfrm>
            <a:custGeom>
              <a:avLst/>
              <a:gdLst/>
              <a:ahLst/>
              <a:cxnLst/>
              <a:rect l="l" t="t" r="r" b="b"/>
              <a:pathLst>
                <a:path w="596" h="1192" extrusionOk="0">
                  <a:moveTo>
                    <a:pt x="298" y="1"/>
                  </a:moveTo>
                  <a:cubicBezTo>
                    <a:pt x="131" y="1"/>
                    <a:pt x="0" y="263"/>
                    <a:pt x="0" y="596"/>
                  </a:cubicBezTo>
                  <a:cubicBezTo>
                    <a:pt x="0" y="930"/>
                    <a:pt x="131" y="1192"/>
                    <a:pt x="298" y="1192"/>
                  </a:cubicBezTo>
                  <a:cubicBezTo>
                    <a:pt x="453" y="1192"/>
                    <a:pt x="595" y="930"/>
                    <a:pt x="595" y="596"/>
                  </a:cubicBezTo>
                  <a:cubicBezTo>
                    <a:pt x="595" y="275"/>
                    <a:pt x="453" y="1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4"/>
            <p:cNvSpPr/>
            <p:nvPr/>
          </p:nvSpPr>
          <p:spPr>
            <a:xfrm>
              <a:off x="6109475" y="942675"/>
              <a:ext cx="99450" cy="10150"/>
            </a:xfrm>
            <a:custGeom>
              <a:avLst/>
              <a:gdLst/>
              <a:ahLst/>
              <a:cxnLst/>
              <a:rect l="l" t="t" r="r" b="b"/>
              <a:pathLst>
                <a:path w="3978" h="406" extrusionOk="0">
                  <a:moveTo>
                    <a:pt x="1" y="1"/>
                  </a:moveTo>
                  <a:lnTo>
                    <a:pt x="1" y="405"/>
                  </a:lnTo>
                  <a:lnTo>
                    <a:pt x="3977" y="405"/>
                  </a:lnTo>
                  <a:lnTo>
                    <a:pt x="3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4"/>
            <p:cNvSpPr/>
            <p:nvPr/>
          </p:nvSpPr>
          <p:spPr>
            <a:xfrm>
              <a:off x="6201450" y="936700"/>
              <a:ext cx="26225" cy="22250"/>
            </a:xfrm>
            <a:custGeom>
              <a:avLst/>
              <a:gdLst/>
              <a:ahLst/>
              <a:cxnLst/>
              <a:rect l="l" t="t" r="r" b="b"/>
              <a:pathLst>
                <a:path w="1049" h="890" extrusionOk="0">
                  <a:moveTo>
                    <a:pt x="617" y="1"/>
                  </a:moveTo>
                  <a:cubicBezTo>
                    <a:pt x="610" y="1"/>
                    <a:pt x="603" y="1"/>
                    <a:pt x="596" y="1"/>
                  </a:cubicBezTo>
                  <a:cubicBezTo>
                    <a:pt x="203" y="1"/>
                    <a:pt x="1" y="478"/>
                    <a:pt x="286" y="763"/>
                  </a:cubicBezTo>
                  <a:cubicBezTo>
                    <a:pt x="373" y="850"/>
                    <a:pt x="482" y="889"/>
                    <a:pt x="590" y="889"/>
                  </a:cubicBezTo>
                  <a:cubicBezTo>
                    <a:pt x="821" y="889"/>
                    <a:pt x="1048" y="710"/>
                    <a:pt x="1048" y="442"/>
                  </a:cubicBezTo>
                  <a:cubicBezTo>
                    <a:pt x="1048" y="199"/>
                    <a:pt x="857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4"/>
            <p:cNvSpPr/>
            <p:nvPr/>
          </p:nvSpPr>
          <p:spPr>
            <a:xfrm>
              <a:off x="6090725" y="936725"/>
              <a:ext cx="25550" cy="21900"/>
            </a:xfrm>
            <a:custGeom>
              <a:avLst/>
              <a:gdLst/>
              <a:ahLst/>
              <a:cxnLst/>
              <a:rect l="l" t="t" r="r" b="b"/>
              <a:pathLst>
                <a:path w="1022" h="876" extrusionOk="0">
                  <a:moveTo>
                    <a:pt x="455" y="0"/>
                  </a:moveTo>
                  <a:cubicBezTo>
                    <a:pt x="451" y="0"/>
                    <a:pt x="446" y="0"/>
                    <a:pt x="441" y="0"/>
                  </a:cubicBezTo>
                  <a:cubicBezTo>
                    <a:pt x="191" y="0"/>
                    <a:pt x="0" y="191"/>
                    <a:pt x="0" y="441"/>
                  </a:cubicBezTo>
                  <a:cubicBezTo>
                    <a:pt x="8" y="704"/>
                    <a:pt x="219" y="876"/>
                    <a:pt x="439" y="876"/>
                  </a:cubicBezTo>
                  <a:cubicBezTo>
                    <a:pt x="548" y="876"/>
                    <a:pt x="660" y="833"/>
                    <a:pt x="751" y="739"/>
                  </a:cubicBezTo>
                  <a:cubicBezTo>
                    <a:pt x="1021" y="468"/>
                    <a:pt x="839" y="0"/>
                    <a:pt x="4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" name="Google Shape;833;p34"/>
          <p:cNvGrpSpPr/>
          <p:nvPr/>
        </p:nvGrpSpPr>
        <p:grpSpPr>
          <a:xfrm>
            <a:off x="4393025" y="4283082"/>
            <a:ext cx="292429" cy="403308"/>
            <a:chOff x="5605250" y="1168900"/>
            <a:chExt cx="208075" cy="286950"/>
          </a:xfrm>
        </p:grpSpPr>
        <p:sp>
          <p:nvSpPr>
            <p:cNvPr id="834" name="Google Shape;834;p34"/>
            <p:cNvSpPr/>
            <p:nvPr/>
          </p:nvSpPr>
          <p:spPr>
            <a:xfrm>
              <a:off x="5605250" y="1168900"/>
              <a:ext cx="208075" cy="208375"/>
            </a:xfrm>
            <a:custGeom>
              <a:avLst/>
              <a:gdLst/>
              <a:ahLst/>
              <a:cxnLst/>
              <a:rect l="l" t="t" r="r" b="b"/>
              <a:pathLst>
                <a:path w="8323" h="8335" extrusionOk="0">
                  <a:moveTo>
                    <a:pt x="4156" y="0"/>
                  </a:moveTo>
                  <a:cubicBezTo>
                    <a:pt x="1858" y="0"/>
                    <a:pt x="0" y="1870"/>
                    <a:pt x="0" y="4167"/>
                  </a:cubicBezTo>
                  <a:cubicBezTo>
                    <a:pt x="0" y="6465"/>
                    <a:pt x="1858" y="8335"/>
                    <a:pt x="4156" y="8335"/>
                  </a:cubicBezTo>
                  <a:cubicBezTo>
                    <a:pt x="6465" y="8335"/>
                    <a:pt x="8323" y="6465"/>
                    <a:pt x="8323" y="4167"/>
                  </a:cubicBezTo>
                  <a:cubicBezTo>
                    <a:pt x="8323" y="1870"/>
                    <a:pt x="6465" y="0"/>
                    <a:pt x="41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4"/>
            <p:cNvSpPr/>
            <p:nvPr/>
          </p:nvSpPr>
          <p:spPr>
            <a:xfrm>
              <a:off x="5709125" y="1168900"/>
              <a:ext cx="104200" cy="208375"/>
            </a:xfrm>
            <a:custGeom>
              <a:avLst/>
              <a:gdLst/>
              <a:ahLst/>
              <a:cxnLst/>
              <a:rect l="l" t="t" r="r" b="b"/>
              <a:pathLst>
                <a:path w="4168" h="8335" extrusionOk="0">
                  <a:moveTo>
                    <a:pt x="1" y="0"/>
                  </a:moveTo>
                  <a:lnTo>
                    <a:pt x="1" y="8335"/>
                  </a:lnTo>
                  <a:cubicBezTo>
                    <a:pt x="2310" y="8335"/>
                    <a:pt x="4168" y="6465"/>
                    <a:pt x="4168" y="4167"/>
                  </a:cubicBezTo>
                  <a:cubicBezTo>
                    <a:pt x="4168" y="1870"/>
                    <a:pt x="2310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4"/>
            <p:cNvSpPr/>
            <p:nvPr/>
          </p:nvSpPr>
          <p:spPr>
            <a:xfrm>
              <a:off x="5699600" y="1259300"/>
              <a:ext cx="19375" cy="196550"/>
            </a:xfrm>
            <a:custGeom>
              <a:avLst/>
              <a:gdLst/>
              <a:ahLst/>
              <a:cxnLst/>
              <a:rect l="l" t="t" r="r" b="b"/>
              <a:pathLst>
                <a:path w="775" h="7862" extrusionOk="0">
                  <a:moveTo>
                    <a:pt x="388" y="1"/>
                  </a:moveTo>
                  <a:cubicBezTo>
                    <a:pt x="194" y="1"/>
                    <a:pt x="1" y="129"/>
                    <a:pt x="1" y="385"/>
                  </a:cubicBezTo>
                  <a:lnTo>
                    <a:pt x="1" y="7469"/>
                  </a:lnTo>
                  <a:cubicBezTo>
                    <a:pt x="1" y="7695"/>
                    <a:pt x="167" y="7862"/>
                    <a:pt x="394" y="7862"/>
                  </a:cubicBezTo>
                  <a:cubicBezTo>
                    <a:pt x="608" y="7862"/>
                    <a:pt x="775" y="7695"/>
                    <a:pt x="775" y="7469"/>
                  </a:cubicBezTo>
                  <a:lnTo>
                    <a:pt x="775" y="385"/>
                  </a:lnTo>
                  <a:cubicBezTo>
                    <a:pt x="775" y="129"/>
                    <a:pt x="581" y="1"/>
                    <a:pt x="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4"/>
            <p:cNvSpPr/>
            <p:nvPr/>
          </p:nvSpPr>
          <p:spPr>
            <a:xfrm>
              <a:off x="5665375" y="1310575"/>
              <a:ext cx="43775" cy="36050"/>
            </a:xfrm>
            <a:custGeom>
              <a:avLst/>
              <a:gdLst/>
              <a:ahLst/>
              <a:cxnLst/>
              <a:rect l="l" t="t" r="r" b="b"/>
              <a:pathLst>
                <a:path w="1751" h="1442" extrusionOk="0">
                  <a:moveTo>
                    <a:pt x="0" y="1"/>
                  </a:moveTo>
                  <a:lnTo>
                    <a:pt x="1751" y="1441"/>
                  </a:lnTo>
                </a:path>
              </a:pathLst>
            </a:custGeom>
            <a:solidFill>
              <a:srgbClr val="D1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4"/>
            <p:cNvSpPr/>
            <p:nvPr/>
          </p:nvSpPr>
          <p:spPr>
            <a:xfrm>
              <a:off x="5651075" y="1300725"/>
              <a:ext cx="69100" cy="55725"/>
            </a:xfrm>
            <a:custGeom>
              <a:avLst/>
              <a:gdLst/>
              <a:ahLst/>
              <a:cxnLst/>
              <a:rect l="l" t="t" r="r" b="b"/>
              <a:pathLst>
                <a:path w="2764" h="2229" extrusionOk="0">
                  <a:moveTo>
                    <a:pt x="571" y="0"/>
                  </a:moveTo>
                  <a:cubicBezTo>
                    <a:pt x="251" y="0"/>
                    <a:pt x="0" y="439"/>
                    <a:pt x="322" y="704"/>
                  </a:cubicBezTo>
                  <a:lnTo>
                    <a:pt x="2085" y="2145"/>
                  </a:lnTo>
                  <a:cubicBezTo>
                    <a:pt x="2156" y="2204"/>
                    <a:pt x="2239" y="2228"/>
                    <a:pt x="2335" y="2228"/>
                  </a:cubicBezTo>
                  <a:cubicBezTo>
                    <a:pt x="2442" y="2228"/>
                    <a:pt x="2561" y="2181"/>
                    <a:pt x="2632" y="2085"/>
                  </a:cubicBezTo>
                  <a:cubicBezTo>
                    <a:pt x="2763" y="1919"/>
                    <a:pt x="2739" y="1681"/>
                    <a:pt x="2573" y="1538"/>
                  </a:cubicBezTo>
                  <a:lnTo>
                    <a:pt x="822" y="97"/>
                  </a:lnTo>
                  <a:cubicBezTo>
                    <a:pt x="740" y="29"/>
                    <a:pt x="653" y="0"/>
                    <a:pt x="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4"/>
            <p:cNvSpPr/>
            <p:nvPr/>
          </p:nvSpPr>
          <p:spPr>
            <a:xfrm>
              <a:off x="5709125" y="1289150"/>
              <a:ext cx="31275" cy="29775"/>
            </a:xfrm>
            <a:custGeom>
              <a:avLst/>
              <a:gdLst/>
              <a:ahLst/>
              <a:cxnLst/>
              <a:rect l="l" t="t" r="r" b="b"/>
              <a:pathLst>
                <a:path w="1251" h="1191" extrusionOk="0">
                  <a:moveTo>
                    <a:pt x="1" y="1191"/>
                  </a:moveTo>
                  <a:lnTo>
                    <a:pt x="1251" y="0"/>
                  </a:lnTo>
                </a:path>
              </a:pathLst>
            </a:custGeom>
            <a:solidFill>
              <a:srgbClr val="D1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4"/>
            <p:cNvSpPr/>
            <p:nvPr/>
          </p:nvSpPr>
          <p:spPr>
            <a:xfrm>
              <a:off x="5696025" y="1279325"/>
              <a:ext cx="58350" cy="49425"/>
            </a:xfrm>
            <a:custGeom>
              <a:avLst/>
              <a:gdLst/>
              <a:ahLst/>
              <a:cxnLst/>
              <a:rect l="l" t="t" r="r" b="b"/>
              <a:pathLst>
                <a:path w="2334" h="1977" extrusionOk="0">
                  <a:moveTo>
                    <a:pt x="1773" y="0"/>
                  </a:moveTo>
                  <a:cubicBezTo>
                    <a:pt x="1683" y="0"/>
                    <a:pt x="1588" y="35"/>
                    <a:pt x="1501" y="120"/>
                  </a:cubicBezTo>
                  <a:lnTo>
                    <a:pt x="263" y="1310"/>
                  </a:lnTo>
                  <a:cubicBezTo>
                    <a:pt x="1" y="1548"/>
                    <a:pt x="179" y="1977"/>
                    <a:pt x="537" y="1977"/>
                  </a:cubicBezTo>
                  <a:cubicBezTo>
                    <a:pt x="632" y="1977"/>
                    <a:pt x="727" y="1941"/>
                    <a:pt x="799" y="1870"/>
                  </a:cubicBezTo>
                  <a:lnTo>
                    <a:pt x="2049" y="679"/>
                  </a:lnTo>
                  <a:cubicBezTo>
                    <a:pt x="2334" y="403"/>
                    <a:pt x="2079" y="0"/>
                    <a:pt x="17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1" name="Google Shape;841;p34"/>
          <p:cNvGrpSpPr/>
          <p:nvPr/>
        </p:nvGrpSpPr>
        <p:grpSpPr>
          <a:xfrm>
            <a:off x="4654563" y="4103504"/>
            <a:ext cx="314943" cy="582910"/>
            <a:chOff x="6691700" y="1068275"/>
            <a:chExt cx="221775" cy="410500"/>
          </a:xfrm>
        </p:grpSpPr>
        <p:sp>
          <p:nvSpPr>
            <p:cNvPr id="842" name="Google Shape;842;p34"/>
            <p:cNvSpPr/>
            <p:nvPr/>
          </p:nvSpPr>
          <p:spPr>
            <a:xfrm>
              <a:off x="6691700" y="1068275"/>
              <a:ext cx="221775" cy="317325"/>
            </a:xfrm>
            <a:custGeom>
              <a:avLst/>
              <a:gdLst/>
              <a:ahLst/>
              <a:cxnLst/>
              <a:rect l="l" t="t" r="r" b="b"/>
              <a:pathLst>
                <a:path w="8871" h="12693" extrusionOk="0">
                  <a:moveTo>
                    <a:pt x="4429" y="1"/>
                  </a:moveTo>
                  <a:cubicBezTo>
                    <a:pt x="3810" y="1"/>
                    <a:pt x="0" y="3430"/>
                    <a:pt x="0" y="7657"/>
                  </a:cubicBezTo>
                  <a:cubicBezTo>
                    <a:pt x="0" y="11883"/>
                    <a:pt x="3715" y="12693"/>
                    <a:pt x="4429" y="12693"/>
                  </a:cubicBezTo>
                  <a:cubicBezTo>
                    <a:pt x="5144" y="12693"/>
                    <a:pt x="8870" y="11883"/>
                    <a:pt x="8870" y="7657"/>
                  </a:cubicBezTo>
                  <a:cubicBezTo>
                    <a:pt x="8870" y="3430"/>
                    <a:pt x="5060" y="1"/>
                    <a:pt x="44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4"/>
            <p:cNvSpPr/>
            <p:nvPr/>
          </p:nvSpPr>
          <p:spPr>
            <a:xfrm>
              <a:off x="6802425" y="1068275"/>
              <a:ext cx="111050" cy="317325"/>
            </a:xfrm>
            <a:custGeom>
              <a:avLst/>
              <a:gdLst/>
              <a:ahLst/>
              <a:cxnLst/>
              <a:rect l="l" t="t" r="r" b="b"/>
              <a:pathLst>
                <a:path w="4442" h="12693" extrusionOk="0">
                  <a:moveTo>
                    <a:pt x="0" y="1"/>
                  </a:moveTo>
                  <a:lnTo>
                    <a:pt x="0" y="12693"/>
                  </a:lnTo>
                  <a:cubicBezTo>
                    <a:pt x="727" y="12693"/>
                    <a:pt x="4441" y="11883"/>
                    <a:pt x="4441" y="7657"/>
                  </a:cubicBezTo>
                  <a:cubicBezTo>
                    <a:pt x="4441" y="3430"/>
                    <a:pt x="631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4"/>
            <p:cNvSpPr/>
            <p:nvPr/>
          </p:nvSpPr>
          <p:spPr>
            <a:xfrm>
              <a:off x="6792600" y="1285875"/>
              <a:ext cx="19675" cy="192900"/>
            </a:xfrm>
            <a:custGeom>
              <a:avLst/>
              <a:gdLst/>
              <a:ahLst/>
              <a:cxnLst/>
              <a:rect l="l" t="t" r="r" b="b"/>
              <a:pathLst>
                <a:path w="787" h="7716" extrusionOk="0">
                  <a:moveTo>
                    <a:pt x="393" y="0"/>
                  </a:moveTo>
                  <a:cubicBezTo>
                    <a:pt x="197" y="0"/>
                    <a:pt x="0" y="131"/>
                    <a:pt x="0" y="393"/>
                  </a:cubicBezTo>
                  <a:lnTo>
                    <a:pt x="0" y="7323"/>
                  </a:lnTo>
                  <a:cubicBezTo>
                    <a:pt x="0" y="7537"/>
                    <a:pt x="179" y="7716"/>
                    <a:pt x="393" y="7716"/>
                  </a:cubicBezTo>
                  <a:cubicBezTo>
                    <a:pt x="608" y="7716"/>
                    <a:pt x="786" y="7537"/>
                    <a:pt x="786" y="7323"/>
                  </a:cubicBezTo>
                  <a:lnTo>
                    <a:pt x="786" y="393"/>
                  </a:lnTo>
                  <a:cubicBezTo>
                    <a:pt x="786" y="131"/>
                    <a:pt x="590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4"/>
            <p:cNvSpPr/>
            <p:nvPr/>
          </p:nvSpPr>
          <p:spPr>
            <a:xfrm>
              <a:off x="6759550" y="1295700"/>
              <a:ext cx="42900" cy="48825"/>
            </a:xfrm>
            <a:custGeom>
              <a:avLst/>
              <a:gdLst/>
              <a:ahLst/>
              <a:cxnLst/>
              <a:rect l="l" t="t" r="r" b="b"/>
              <a:pathLst>
                <a:path w="1716" h="1953" extrusionOk="0">
                  <a:moveTo>
                    <a:pt x="1" y="0"/>
                  </a:moveTo>
                  <a:lnTo>
                    <a:pt x="1715" y="1953"/>
                  </a:lnTo>
                </a:path>
              </a:pathLst>
            </a:custGeom>
            <a:solidFill>
              <a:srgbClr val="D1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4"/>
            <p:cNvSpPr/>
            <p:nvPr/>
          </p:nvSpPr>
          <p:spPr>
            <a:xfrm>
              <a:off x="6744850" y="1285400"/>
              <a:ext cx="70600" cy="69000"/>
            </a:xfrm>
            <a:custGeom>
              <a:avLst/>
              <a:gdLst/>
              <a:ahLst/>
              <a:cxnLst/>
              <a:rect l="l" t="t" r="r" b="b"/>
              <a:pathLst>
                <a:path w="2824" h="2760" extrusionOk="0">
                  <a:moveTo>
                    <a:pt x="571" y="1"/>
                  </a:moveTo>
                  <a:cubicBezTo>
                    <a:pt x="271" y="1"/>
                    <a:pt x="0" y="383"/>
                    <a:pt x="291" y="674"/>
                  </a:cubicBezTo>
                  <a:lnTo>
                    <a:pt x="2006" y="2627"/>
                  </a:lnTo>
                  <a:cubicBezTo>
                    <a:pt x="2071" y="2703"/>
                    <a:pt x="2166" y="2759"/>
                    <a:pt x="2273" y="2759"/>
                  </a:cubicBezTo>
                  <a:cubicBezTo>
                    <a:pt x="2283" y="2759"/>
                    <a:pt x="2293" y="2759"/>
                    <a:pt x="2303" y="2758"/>
                  </a:cubicBezTo>
                  <a:cubicBezTo>
                    <a:pt x="2308" y="2758"/>
                    <a:pt x="2313" y="2758"/>
                    <a:pt x="2318" y="2758"/>
                  </a:cubicBezTo>
                  <a:cubicBezTo>
                    <a:pt x="2642" y="2758"/>
                    <a:pt x="2824" y="2361"/>
                    <a:pt x="2601" y="2115"/>
                  </a:cubicBezTo>
                  <a:lnTo>
                    <a:pt x="875" y="162"/>
                  </a:lnTo>
                  <a:cubicBezTo>
                    <a:pt x="785" y="48"/>
                    <a:pt x="676" y="1"/>
                    <a:pt x="5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4"/>
            <p:cNvSpPr/>
            <p:nvPr/>
          </p:nvSpPr>
          <p:spPr>
            <a:xfrm>
              <a:off x="6802425" y="1295700"/>
              <a:ext cx="43175" cy="48825"/>
            </a:xfrm>
            <a:custGeom>
              <a:avLst/>
              <a:gdLst/>
              <a:ahLst/>
              <a:cxnLst/>
              <a:rect l="l" t="t" r="r" b="b"/>
              <a:pathLst>
                <a:path w="1727" h="1953" extrusionOk="0">
                  <a:moveTo>
                    <a:pt x="1727" y="0"/>
                  </a:moveTo>
                  <a:lnTo>
                    <a:pt x="0" y="1953"/>
                  </a:lnTo>
                </a:path>
              </a:pathLst>
            </a:custGeom>
            <a:solidFill>
              <a:srgbClr val="D1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4"/>
            <p:cNvSpPr/>
            <p:nvPr/>
          </p:nvSpPr>
          <p:spPr>
            <a:xfrm>
              <a:off x="6789325" y="1285400"/>
              <a:ext cx="70700" cy="69000"/>
            </a:xfrm>
            <a:custGeom>
              <a:avLst/>
              <a:gdLst/>
              <a:ahLst/>
              <a:cxnLst/>
              <a:rect l="l" t="t" r="r" b="b"/>
              <a:pathLst>
                <a:path w="2828" h="2760" extrusionOk="0">
                  <a:moveTo>
                    <a:pt x="2252" y="1"/>
                  </a:moveTo>
                  <a:cubicBezTo>
                    <a:pt x="2147" y="1"/>
                    <a:pt x="2040" y="48"/>
                    <a:pt x="1953" y="162"/>
                  </a:cubicBezTo>
                  <a:lnTo>
                    <a:pt x="227" y="2115"/>
                  </a:lnTo>
                  <a:cubicBezTo>
                    <a:pt x="0" y="2365"/>
                    <a:pt x="191" y="2758"/>
                    <a:pt x="524" y="2758"/>
                  </a:cubicBezTo>
                  <a:cubicBezTo>
                    <a:pt x="535" y="2759"/>
                    <a:pt x="545" y="2759"/>
                    <a:pt x="555" y="2759"/>
                  </a:cubicBezTo>
                  <a:cubicBezTo>
                    <a:pt x="662" y="2759"/>
                    <a:pt x="757" y="2703"/>
                    <a:pt x="822" y="2627"/>
                  </a:cubicBezTo>
                  <a:lnTo>
                    <a:pt x="2536" y="674"/>
                  </a:lnTo>
                  <a:cubicBezTo>
                    <a:pt x="2827" y="383"/>
                    <a:pt x="2550" y="1"/>
                    <a:pt x="2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34642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DBECFE0-D262-62A1-6516-88B52FDC7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070" y="0"/>
            <a:ext cx="506786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8" name="Google Shape;658;p34"/>
          <p:cNvGrpSpPr/>
          <p:nvPr/>
        </p:nvGrpSpPr>
        <p:grpSpPr>
          <a:xfrm>
            <a:off x="5243504" y="1601713"/>
            <a:ext cx="2273401" cy="3002274"/>
            <a:chOff x="5143300" y="2787108"/>
            <a:chExt cx="1375651" cy="1816697"/>
          </a:xfrm>
        </p:grpSpPr>
        <p:sp>
          <p:nvSpPr>
            <p:cNvPr id="659" name="Google Shape;659;p34"/>
            <p:cNvSpPr/>
            <p:nvPr/>
          </p:nvSpPr>
          <p:spPr>
            <a:xfrm>
              <a:off x="5197899" y="3883187"/>
              <a:ext cx="167665" cy="720613"/>
            </a:xfrm>
            <a:custGeom>
              <a:avLst/>
              <a:gdLst/>
              <a:ahLst/>
              <a:cxnLst/>
              <a:rect l="l" t="t" r="r" b="b"/>
              <a:pathLst>
                <a:path w="5632" h="24206" extrusionOk="0">
                  <a:moveTo>
                    <a:pt x="5632" y="0"/>
                  </a:moveTo>
                  <a:lnTo>
                    <a:pt x="0" y="5894"/>
                  </a:lnTo>
                  <a:lnTo>
                    <a:pt x="0" y="24206"/>
                  </a:lnTo>
                  <a:lnTo>
                    <a:pt x="5632" y="24206"/>
                  </a:lnTo>
                  <a:lnTo>
                    <a:pt x="56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4"/>
            <p:cNvSpPr/>
            <p:nvPr/>
          </p:nvSpPr>
          <p:spPr>
            <a:xfrm>
              <a:off x="5143300" y="3804474"/>
              <a:ext cx="271532" cy="342444"/>
            </a:xfrm>
            <a:custGeom>
              <a:avLst/>
              <a:gdLst/>
              <a:ahLst/>
              <a:cxnLst/>
              <a:rect l="l" t="t" r="r" b="b"/>
              <a:pathLst>
                <a:path w="9121" h="11503" extrusionOk="0">
                  <a:moveTo>
                    <a:pt x="7918" y="1"/>
                  </a:moveTo>
                  <a:lnTo>
                    <a:pt x="1" y="10836"/>
                  </a:lnTo>
                  <a:lnTo>
                    <a:pt x="1191" y="11502"/>
                  </a:lnTo>
                  <a:lnTo>
                    <a:pt x="9121" y="668"/>
                  </a:lnTo>
                  <a:lnTo>
                    <a:pt x="79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4"/>
            <p:cNvSpPr/>
            <p:nvPr/>
          </p:nvSpPr>
          <p:spPr>
            <a:xfrm>
              <a:off x="5423678" y="2873839"/>
              <a:ext cx="371143" cy="591976"/>
            </a:xfrm>
            <a:custGeom>
              <a:avLst/>
              <a:gdLst/>
              <a:ahLst/>
              <a:cxnLst/>
              <a:rect l="l" t="t" r="r" b="b"/>
              <a:pathLst>
                <a:path w="12467" h="19885" extrusionOk="0">
                  <a:moveTo>
                    <a:pt x="6239" y="1"/>
                  </a:moveTo>
                  <a:lnTo>
                    <a:pt x="0" y="19884"/>
                  </a:lnTo>
                  <a:lnTo>
                    <a:pt x="12466" y="19884"/>
                  </a:lnTo>
                  <a:lnTo>
                    <a:pt x="6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4"/>
            <p:cNvSpPr/>
            <p:nvPr/>
          </p:nvSpPr>
          <p:spPr>
            <a:xfrm>
              <a:off x="5365536" y="3681135"/>
              <a:ext cx="332144" cy="922662"/>
            </a:xfrm>
            <a:custGeom>
              <a:avLst/>
              <a:gdLst/>
              <a:ahLst/>
              <a:cxnLst/>
              <a:rect l="l" t="t" r="r" b="b"/>
              <a:pathLst>
                <a:path w="11157" h="30993" extrusionOk="0">
                  <a:moveTo>
                    <a:pt x="1" y="1"/>
                  </a:moveTo>
                  <a:lnTo>
                    <a:pt x="1" y="30993"/>
                  </a:lnTo>
                  <a:lnTo>
                    <a:pt x="11157" y="30993"/>
                  </a:lnTo>
                  <a:lnTo>
                    <a:pt x="111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4"/>
            <p:cNvSpPr/>
            <p:nvPr/>
          </p:nvSpPr>
          <p:spPr>
            <a:xfrm>
              <a:off x="5697655" y="3967526"/>
              <a:ext cx="191094" cy="636274"/>
            </a:xfrm>
            <a:custGeom>
              <a:avLst/>
              <a:gdLst/>
              <a:ahLst/>
              <a:cxnLst/>
              <a:rect l="l" t="t" r="r" b="b"/>
              <a:pathLst>
                <a:path w="6419" h="21373" extrusionOk="0">
                  <a:moveTo>
                    <a:pt x="1" y="1"/>
                  </a:moveTo>
                  <a:lnTo>
                    <a:pt x="1" y="21373"/>
                  </a:lnTo>
                  <a:lnTo>
                    <a:pt x="6418" y="21373"/>
                  </a:lnTo>
                  <a:lnTo>
                    <a:pt x="64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4"/>
            <p:cNvSpPr/>
            <p:nvPr/>
          </p:nvSpPr>
          <p:spPr>
            <a:xfrm>
              <a:off x="5888722" y="4080595"/>
              <a:ext cx="558991" cy="523208"/>
            </a:xfrm>
            <a:custGeom>
              <a:avLst/>
              <a:gdLst/>
              <a:ahLst/>
              <a:cxnLst/>
              <a:rect l="l" t="t" r="r" b="b"/>
              <a:pathLst>
                <a:path w="18777" h="17575" extrusionOk="0">
                  <a:moveTo>
                    <a:pt x="0" y="1"/>
                  </a:moveTo>
                  <a:lnTo>
                    <a:pt x="0" y="17575"/>
                  </a:lnTo>
                  <a:lnTo>
                    <a:pt x="18777" y="17575"/>
                  </a:lnTo>
                  <a:lnTo>
                    <a:pt x="187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4"/>
            <p:cNvSpPr/>
            <p:nvPr/>
          </p:nvSpPr>
          <p:spPr>
            <a:xfrm>
              <a:off x="5756512" y="3854816"/>
              <a:ext cx="762439" cy="329316"/>
            </a:xfrm>
            <a:custGeom>
              <a:avLst/>
              <a:gdLst/>
              <a:ahLst/>
              <a:cxnLst/>
              <a:rect l="l" t="t" r="r" b="b"/>
              <a:pathLst>
                <a:path w="25611" h="11062" extrusionOk="0">
                  <a:moveTo>
                    <a:pt x="0" y="1"/>
                  </a:moveTo>
                  <a:lnTo>
                    <a:pt x="1834" y="4739"/>
                  </a:lnTo>
                  <a:lnTo>
                    <a:pt x="4275" y="11062"/>
                  </a:lnTo>
                  <a:lnTo>
                    <a:pt x="25611" y="11062"/>
                  </a:lnTo>
                  <a:lnTo>
                    <a:pt x="21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4"/>
            <p:cNvSpPr/>
            <p:nvPr/>
          </p:nvSpPr>
          <p:spPr>
            <a:xfrm>
              <a:off x="5697655" y="3681135"/>
              <a:ext cx="150339" cy="314788"/>
            </a:xfrm>
            <a:custGeom>
              <a:avLst/>
              <a:gdLst/>
              <a:ahLst/>
              <a:cxnLst/>
              <a:rect l="l" t="t" r="r" b="b"/>
              <a:pathLst>
                <a:path w="5050" h="10574" extrusionOk="0">
                  <a:moveTo>
                    <a:pt x="1" y="1"/>
                  </a:moveTo>
                  <a:lnTo>
                    <a:pt x="1" y="10573"/>
                  </a:lnTo>
                  <a:lnTo>
                    <a:pt x="3811" y="10573"/>
                  </a:lnTo>
                  <a:lnTo>
                    <a:pt x="5049" y="8097"/>
                  </a:lnTo>
                  <a:lnTo>
                    <a:pt x="50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4"/>
            <p:cNvSpPr/>
            <p:nvPr/>
          </p:nvSpPr>
          <p:spPr>
            <a:xfrm>
              <a:off x="5309181" y="3604208"/>
              <a:ext cx="425026" cy="109911"/>
            </a:xfrm>
            <a:custGeom>
              <a:avLst/>
              <a:gdLst/>
              <a:ahLst/>
              <a:cxnLst/>
              <a:rect l="l" t="t" r="r" b="b"/>
              <a:pathLst>
                <a:path w="14277" h="3692" extrusionOk="0">
                  <a:moveTo>
                    <a:pt x="2525" y="1"/>
                  </a:moveTo>
                  <a:lnTo>
                    <a:pt x="1" y="3692"/>
                  </a:lnTo>
                  <a:lnTo>
                    <a:pt x="14276" y="3692"/>
                  </a:lnTo>
                  <a:lnTo>
                    <a:pt x="117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4"/>
            <p:cNvSpPr/>
            <p:nvPr/>
          </p:nvSpPr>
          <p:spPr>
            <a:xfrm>
              <a:off x="5659043" y="3604208"/>
              <a:ext cx="267275" cy="109911"/>
            </a:xfrm>
            <a:custGeom>
              <a:avLst/>
              <a:gdLst/>
              <a:ahLst/>
              <a:cxnLst/>
              <a:rect l="l" t="t" r="r" b="b"/>
              <a:pathLst>
                <a:path w="8978" h="3692" extrusionOk="0">
                  <a:moveTo>
                    <a:pt x="0" y="1"/>
                  </a:moveTo>
                  <a:lnTo>
                    <a:pt x="2524" y="3692"/>
                  </a:lnTo>
                  <a:lnTo>
                    <a:pt x="8977" y="3692"/>
                  </a:lnTo>
                  <a:lnTo>
                    <a:pt x="63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4"/>
            <p:cNvSpPr/>
            <p:nvPr/>
          </p:nvSpPr>
          <p:spPr>
            <a:xfrm>
              <a:off x="5587445" y="3282885"/>
              <a:ext cx="250247" cy="158108"/>
            </a:xfrm>
            <a:custGeom>
              <a:avLst/>
              <a:gdLst/>
              <a:ahLst/>
              <a:cxnLst/>
              <a:rect l="l" t="t" r="r" b="b"/>
              <a:pathLst>
                <a:path w="8406" h="5311" extrusionOk="0">
                  <a:moveTo>
                    <a:pt x="4203" y="1"/>
                  </a:moveTo>
                  <a:lnTo>
                    <a:pt x="0" y="5311"/>
                  </a:lnTo>
                  <a:lnTo>
                    <a:pt x="8406" y="5311"/>
                  </a:lnTo>
                  <a:lnTo>
                    <a:pt x="42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4"/>
            <p:cNvSpPr/>
            <p:nvPr/>
          </p:nvSpPr>
          <p:spPr>
            <a:xfrm>
              <a:off x="5624301" y="3323640"/>
              <a:ext cx="176536" cy="280761"/>
            </a:xfrm>
            <a:custGeom>
              <a:avLst/>
              <a:gdLst/>
              <a:ahLst/>
              <a:cxnLst/>
              <a:rect l="l" t="t" r="r" b="b"/>
              <a:pathLst>
                <a:path w="5930" h="9431" extrusionOk="0">
                  <a:moveTo>
                    <a:pt x="2965" y="1"/>
                  </a:moveTo>
                  <a:lnTo>
                    <a:pt x="0" y="3942"/>
                  </a:lnTo>
                  <a:lnTo>
                    <a:pt x="0" y="9431"/>
                  </a:lnTo>
                  <a:lnTo>
                    <a:pt x="5930" y="9431"/>
                  </a:lnTo>
                  <a:lnTo>
                    <a:pt x="5930" y="3942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4"/>
            <p:cNvSpPr/>
            <p:nvPr/>
          </p:nvSpPr>
          <p:spPr>
            <a:xfrm>
              <a:off x="5381493" y="3285713"/>
              <a:ext cx="293175" cy="158138"/>
            </a:xfrm>
            <a:custGeom>
              <a:avLst/>
              <a:gdLst/>
              <a:ahLst/>
              <a:cxnLst/>
              <a:rect l="l" t="t" r="r" b="b"/>
              <a:pathLst>
                <a:path w="9848" h="5312" extrusionOk="0">
                  <a:moveTo>
                    <a:pt x="4930" y="1"/>
                  </a:moveTo>
                  <a:lnTo>
                    <a:pt x="1" y="5311"/>
                  </a:lnTo>
                  <a:lnTo>
                    <a:pt x="9847" y="5311"/>
                  </a:lnTo>
                  <a:lnTo>
                    <a:pt x="49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4"/>
            <p:cNvSpPr/>
            <p:nvPr/>
          </p:nvSpPr>
          <p:spPr>
            <a:xfrm>
              <a:off x="5424750" y="3326498"/>
              <a:ext cx="206663" cy="280374"/>
            </a:xfrm>
            <a:custGeom>
              <a:avLst/>
              <a:gdLst/>
              <a:ahLst/>
              <a:cxnLst/>
              <a:rect l="l" t="t" r="r" b="b"/>
              <a:pathLst>
                <a:path w="6942" h="9418" extrusionOk="0">
                  <a:moveTo>
                    <a:pt x="3477" y="0"/>
                  </a:moveTo>
                  <a:lnTo>
                    <a:pt x="0" y="3941"/>
                  </a:lnTo>
                  <a:lnTo>
                    <a:pt x="0" y="9418"/>
                  </a:lnTo>
                  <a:lnTo>
                    <a:pt x="6941" y="9418"/>
                  </a:lnTo>
                  <a:lnTo>
                    <a:pt x="6941" y="3941"/>
                  </a:lnTo>
                  <a:lnTo>
                    <a:pt x="34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4"/>
            <p:cNvSpPr/>
            <p:nvPr/>
          </p:nvSpPr>
          <p:spPr>
            <a:xfrm>
              <a:off x="5490662" y="3804831"/>
              <a:ext cx="81570" cy="230092"/>
            </a:xfrm>
            <a:custGeom>
              <a:avLst/>
              <a:gdLst/>
              <a:ahLst/>
              <a:cxnLst/>
              <a:rect l="l" t="t" r="r" b="b"/>
              <a:pathLst>
                <a:path w="2740" h="7729" extrusionOk="0">
                  <a:moveTo>
                    <a:pt x="1370" y="1"/>
                  </a:moveTo>
                  <a:cubicBezTo>
                    <a:pt x="1370" y="1"/>
                    <a:pt x="1" y="1108"/>
                    <a:pt x="1" y="2489"/>
                  </a:cubicBezTo>
                  <a:lnTo>
                    <a:pt x="1" y="7728"/>
                  </a:lnTo>
                  <a:lnTo>
                    <a:pt x="2739" y="7728"/>
                  </a:lnTo>
                  <a:lnTo>
                    <a:pt x="2739" y="2489"/>
                  </a:lnTo>
                  <a:cubicBezTo>
                    <a:pt x="2739" y="1108"/>
                    <a:pt x="1370" y="1"/>
                    <a:pt x="13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4"/>
            <p:cNvSpPr/>
            <p:nvPr/>
          </p:nvSpPr>
          <p:spPr>
            <a:xfrm>
              <a:off x="5483576" y="3797210"/>
              <a:ext cx="96098" cy="244441"/>
            </a:xfrm>
            <a:custGeom>
              <a:avLst/>
              <a:gdLst/>
              <a:ahLst/>
              <a:cxnLst/>
              <a:rect l="l" t="t" r="r" b="b"/>
              <a:pathLst>
                <a:path w="3228" h="8211" extrusionOk="0">
                  <a:moveTo>
                    <a:pt x="1608" y="566"/>
                  </a:moveTo>
                  <a:cubicBezTo>
                    <a:pt x="1953" y="900"/>
                    <a:pt x="2739" y="1757"/>
                    <a:pt x="2739" y="2733"/>
                  </a:cubicBezTo>
                  <a:lnTo>
                    <a:pt x="2739" y="7734"/>
                  </a:lnTo>
                  <a:lnTo>
                    <a:pt x="489" y="7734"/>
                  </a:lnTo>
                  <a:lnTo>
                    <a:pt x="489" y="2733"/>
                  </a:lnTo>
                  <a:cubicBezTo>
                    <a:pt x="489" y="1757"/>
                    <a:pt x="1275" y="900"/>
                    <a:pt x="1608" y="566"/>
                  </a:cubicBezTo>
                  <a:close/>
                  <a:moveTo>
                    <a:pt x="1612" y="1"/>
                  </a:moveTo>
                  <a:cubicBezTo>
                    <a:pt x="1557" y="1"/>
                    <a:pt x="1501" y="19"/>
                    <a:pt x="1453" y="54"/>
                  </a:cubicBezTo>
                  <a:cubicBezTo>
                    <a:pt x="1394" y="102"/>
                    <a:pt x="1" y="1257"/>
                    <a:pt x="1" y="2733"/>
                  </a:cubicBezTo>
                  <a:lnTo>
                    <a:pt x="1" y="7972"/>
                  </a:lnTo>
                  <a:cubicBezTo>
                    <a:pt x="1" y="8103"/>
                    <a:pt x="108" y="8210"/>
                    <a:pt x="239" y="8210"/>
                  </a:cubicBezTo>
                  <a:lnTo>
                    <a:pt x="2977" y="8210"/>
                  </a:lnTo>
                  <a:cubicBezTo>
                    <a:pt x="3120" y="8210"/>
                    <a:pt x="3227" y="8103"/>
                    <a:pt x="3227" y="7972"/>
                  </a:cubicBezTo>
                  <a:lnTo>
                    <a:pt x="3227" y="2733"/>
                  </a:lnTo>
                  <a:cubicBezTo>
                    <a:pt x="3227" y="1257"/>
                    <a:pt x="1822" y="102"/>
                    <a:pt x="1763" y="54"/>
                  </a:cubicBezTo>
                  <a:cubicBezTo>
                    <a:pt x="1721" y="19"/>
                    <a:pt x="1667" y="1"/>
                    <a:pt x="1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4"/>
            <p:cNvSpPr/>
            <p:nvPr/>
          </p:nvSpPr>
          <p:spPr>
            <a:xfrm>
              <a:off x="5995419" y="4243290"/>
              <a:ext cx="56742" cy="160609"/>
            </a:xfrm>
            <a:custGeom>
              <a:avLst/>
              <a:gdLst/>
              <a:ahLst/>
              <a:cxnLst/>
              <a:rect l="l" t="t" r="r" b="b"/>
              <a:pathLst>
                <a:path w="1906" h="5395" extrusionOk="0">
                  <a:moveTo>
                    <a:pt x="953" y="1"/>
                  </a:moveTo>
                  <a:cubicBezTo>
                    <a:pt x="953" y="1"/>
                    <a:pt x="0" y="775"/>
                    <a:pt x="0" y="1739"/>
                  </a:cubicBezTo>
                  <a:lnTo>
                    <a:pt x="0" y="5394"/>
                  </a:lnTo>
                  <a:lnTo>
                    <a:pt x="1905" y="5394"/>
                  </a:lnTo>
                  <a:lnTo>
                    <a:pt x="1905" y="1739"/>
                  </a:lnTo>
                  <a:cubicBezTo>
                    <a:pt x="1905" y="787"/>
                    <a:pt x="953" y="1"/>
                    <a:pt x="9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5988334" y="4236383"/>
              <a:ext cx="70912" cy="174601"/>
            </a:xfrm>
            <a:custGeom>
              <a:avLst/>
              <a:gdLst/>
              <a:ahLst/>
              <a:cxnLst/>
              <a:rect l="l" t="t" r="r" b="b"/>
              <a:pathLst>
                <a:path w="2382" h="5865" extrusionOk="0">
                  <a:moveTo>
                    <a:pt x="1203" y="566"/>
                  </a:moveTo>
                  <a:cubicBezTo>
                    <a:pt x="1453" y="816"/>
                    <a:pt x="1905" y="1364"/>
                    <a:pt x="1905" y="1971"/>
                  </a:cubicBezTo>
                  <a:lnTo>
                    <a:pt x="1905" y="5388"/>
                  </a:lnTo>
                  <a:lnTo>
                    <a:pt x="488" y="5388"/>
                  </a:lnTo>
                  <a:lnTo>
                    <a:pt x="488" y="1971"/>
                  </a:lnTo>
                  <a:cubicBezTo>
                    <a:pt x="488" y="1364"/>
                    <a:pt x="953" y="816"/>
                    <a:pt x="1203" y="566"/>
                  </a:cubicBezTo>
                  <a:close/>
                  <a:moveTo>
                    <a:pt x="1189" y="1"/>
                  </a:moveTo>
                  <a:cubicBezTo>
                    <a:pt x="1137" y="1"/>
                    <a:pt x="1084" y="19"/>
                    <a:pt x="1036" y="54"/>
                  </a:cubicBezTo>
                  <a:cubicBezTo>
                    <a:pt x="1000" y="90"/>
                    <a:pt x="0" y="912"/>
                    <a:pt x="0" y="1971"/>
                  </a:cubicBezTo>
                  <a:lnTo>
                    <a:pt x="0" y="5626"/>
                  </a:lnTo>
                  <a:cubicBezTo>
                    <a:pt x="0" y="5757"/>
                    <a:pt x="107" y="5865"/>
                    <a:pt x="238" y="5865"/>
                  </a:cubicBezTo>
                  <a:lnTo>
                    <a:pt x="2143" y="5865"/>
                  </a:lnTo>
                  <a:cubicBezTo>
                    <a:pt x="2274" y="5865"/>
                    <a:pt x="2381" y="5757"/>
                    <a:pt x="2381" y="5626"/>
                  </a:cubicBezTo>
                  <a:lnTo>
                    <a:pt x="2381" y="1971"/>
                  </a:lnTo>
                  <a:cubicBezTo>
                    <a:pt x="2381" y="912"/>
                    <a:pt x="1381" y="90"/>
                    <a:pt x="1334" y="54"/>
                  </a:cubicBezTo>
                  <a:cubicBezTo>
                    <a:pt x="1292" y="19"/>
                    <a:pt x="1241" y="1"/>
                    <a:pt x="11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4"/>
            <p:cNvSpPr/>
            <p:nvPr/>
          </p:nvSpPr>
          <p:spPr>
            <a:xfrm>
              <a:off x="6134001" y="4243290"/>
              <a:ext cx="56742" cy="160609"/>
            </a:xfrm>
            <a:custGeom>
              <a:avLst/>
              <a:gdLst/>
              <a:ahLst/>
              <a:cxnLst/>
              <a:rect l="l" t="t" r="r" b="b"/>
              <a:pathLst>
                <a:path w="1906" h="5395" extrusionOk="0">
                  <a:moveTo>
                    <a:pt x="953" y="1"/>
                  </a:moveTo>
                  <a:cubicBezTo>
                    <a:pt x="953" y="1"/>
                    <a:pt x="1" y="775"/>
                    <a:pt x="1" y="1739"/>
                  </a:cubicBezTo>
                  <a:lnTo>
                    <a:pt x="1" y="5394"/>
                  </a:lnTo>
                  <a:lnTo>
                    <a:pt x="1906" y="5394"/>
                  </a:lnTo>
                  <a:lnTo>
                    <a:pt x="1906" y="1739"/>
                  </a:lnTo>
                  <a:cubicBezTo>
                    <a:pt x="1906" y="787"/>
                    <a:pt x="953" y="1"/>
                    <a:pt x="9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4"/>
            <p:cNvSpPr/>
            <p:nvPr/>
          </p:nvSpPr>
          <p:spPr>
            <a:xfrm>
              <a:off x="6126915" y="4236383"/>
              <a:ext cx="71269" cy="174601"/>
            </a:xfrm>
            <a:custGeom>
              <a:avLst/>
              <a:gdLst/>
              <a:ahLst/>
              <a:cxnLst/>
              <a:rect l="l" t="t" r="r" b="b"/>
              <a:pathLst>
                <a:path w="2394" h="5865" extrusionOk="0">
                  <a:moveTo>
                    <a:pt x="1191" y="566"/>
                  </a:moveTo>
                  <a:cubicBezTo>
                    <a:pt x="1441" y="816"/>
                    <a:pt x="1905" y="1364"/>
                    <a:pt x="1905" y="1971"/>
                  </a:cubicBezTo>
                  <a:lnTo>
                    <a:pt x="1905" y="5388"/>
                  </a:lnTo>
                  <a:lnTo>
                    <a:pt x="489" y="5388"/>
                  </a:lnTo>
                  <a:lnTo>
                    <a:pt x="489" y="1971"/>
                  </a:lnTo>
                  <a:cubicBezTo>
                    <a:pt x="489" y="1364"/>
                    <a:pt x="941" y="816"/>
                    <a:pt x="1191" y="566"/>
                  </a:cubicBezTo>
                  <a:close/>
                  <a:moveTo>
                    <a:pt x="1196" y="1"/>
                  </a:moveTo>
                  <a:cubicBezTo>
                    <a:pt x="1140" y="1"/>
                    <a:pt x="1084" y="19"/>
                    <a:pt x="1036" y="54"/>
                  </a:cubicBezTo>
                  <a:cubicBezTo>
                    <a:pt x="1001" y="90"/>
                    <a:pt x="0" y="912"/>
                    <a:pt x="0" y="1971"/>
                  </a:cubicBezTo>
                  <a:lnTo>
                    <a:pt x="0" y="5626"/>
                  </a:lnTo>
                  <a:cubicBezTo>
                    <a:pt x="0" y="5757"/>
                    <a:pt x="108" y="5865"/>
                    <a:pt x="239" y="5865"/>
                  </a:cubicBezTo>
                  <a:lnTo>
                    <a:pt x="2144" y="5865"/>
                  </a:lnTo>
                  <a:cubicBezTo>
                    <a:pt x="2286" y="5865"/>
                    <a:pt x="2394" y="5757"/>
                    <a:pt x="2394" y="5626"/>
                  </a:cubicBezTo>
                  <a:lnTo>
                    <a:pt x="2394" y="1971"/>
                  </a:lnTo>
                  <a:cubicBezTo>
                    <a:pt x="2394" y="912"/>
                    <a:pt x="1393" y="90"/>
                    <a:pt x="1346" y="54"/>
                  </a:cubicBezTo>
                  <a:cubicBezTo>
                    <a:pt x="1304" y="19"/>
                    <a:pt x="1251" y="1"/>
                    <a:pt x="11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4"/>
            <p:cNvSpPr/>
            <p:nvPr/>
          </p:nvSpPr>
          <p:spPr>
            <a:xfrm>
              <a:off x="6272582" y="4243290"/>
              <a:ext cx="56742" cy="160609"/>
            </a:xfrm>
            <a:custGeom>
              <a:avLst/>
              <a:gdLst/>
              <a:ahLst/>
              <a:cxnLst/>
              <a:rect l="l" t="t" r="r" b="b"/>
              <a:pathLst>
                <a:path w="1906" h="5395" extrusionOk="0">
                  <a:moveTo>
                    <a:pt x="953" y="1"/>
                  </a:moveTo>
                  <a:cubicBezTo>
                    <a:pt x="953" y="1"/>
                    <a:pt x="1" y="775"/>
                    <a:pt x="1" y="1739"/>
                  </a:cubicBezTo>
                  <a:lnTo>
                    <a:pt x="1" y="5394"/>
                  </a:lnTo>
                  <a:lnTo>
                    <a:pt x="1906" y="5394"/>
                  </a:lnTo>
                  <a:lnTo>
                    <a:pt x="1906" y="1739"/>
                  </a:lnTo>
                  <a:cubicBezTo>
                    <a:pt x="1906" y="787"/>
                    <a:pt x="953" y="1"/>
                    <a:pt x="9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4"/>
            <p:cNvSpPr/>
            <p:nvPr/>
          </p:nvSpPr>
          <p:spPr>
            <a:xfrm>
              <a:off x="6265140" y="4236383"/>
              <a:ext cx="71269" cy="174601"/>
            </a:xfrm>
            <a:custGeom>
              <a:avLst/>
              <a:gdLst/>
              <a:ahLst/>
              <a:cxnLst/>
              <a:rect l="l" t="t" r="r" b="b"/>
              <a:pathLst>
                <a:path w="2394" h="5865" extrusionOk="0">
                  <a:moveTo>
                    <a:pt x="1203" y="566"/>
                  </a:moveTo>
                  <a:cubicBezTo>
                    <a:pt x="1453" y="816"/>
                    <a:pt x="1918" y="1364"/>
                    <a:pt x="1918" y="1971"/>
                  </a:cubicBezTo>
                  <a:lnTo>
                    <a:pt x="1918" y="5388"/>
                  </a:lnTo>
                  <a:lnTo>
                    <a:pt x="489" y="5388"/>
                  </a:lnTo>
                  <a:lnTo>
                    <a:pt x="489" y="1971"/>
                  </a:lnTo>
                  <a:cubicBezTo>
                    <a:pt x="489" y="1364"/>
                    <a:pt x="953" y="816"/>
                    <a:pt x="1203" y="566"/>
                  </a:cubicBezTo>
                  <a:close/>
                  <a:moveTo>
                    <a:pt x="1199" y="1"/>
                  </a:moveTo>
                  <a:cubicBezTo>
                    <a:pt x="1144" y="1"/>
                    <a:pt x="1090" y="19"/>
                    <a:pt x="1049" y="54"/>
                  </a:cubicBezTo>
                  <a:cubicBezTo>
                    <a:pt x="1013" y="90"/>
                    <a:pt x="13" y="912"/>
                    <a:pt x="13" y="1971"/>
                  </a:cubicBezTo>
                  <a:lnTo>
                    <a:pt x="13" y="5626"/>
                  </a:lnTo>
                  <a:cubicBezTo>
                    <a:pt x="1" y="5757"/>
                    <a:pt x="120" y="5865"/>
                    <a:pt x="251" y="5865"/>
                  </a:cubicBezTo>
                  <a:lnTo>
                    <a:pt x="2156" y="5865"/>
                  </a:lnTo>
                  <a:cubicBezTo>
                    <a:pt x="2287" y="5865"/>
                    <a:pt x="2394" y="5757"/>
                    <a:pt x="2394" y="5626"/>
                  </a:cubicBezTo>
                  <a:lnTo>
                    <a:pt x="2394" y="1971"/>
                  </a:lnTo>
                  <a:cubicBezTo>
                    <a:pt x="2394" y="912"/>
                    <a:pt x="1394" y="90"/>
                    <a:pt x="1358" y="54"/>
                  </a:cubicBezTo>
                  <a:cubicBezTo>
                    <a:pt x="1311" y="19"/>
                    <a:pt x="1254" y="1"/>
                    <a:pt x="1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4"/>
            <p:cNvSpPr/>
            <p:nvPr/>
          </p:nvSpPr>
          <p:spPr>
            <a:xfrm>
              <a:off x="5439992" y="4242248"/>
              <a:ext cx="171565" cy="361557"/>
            </a:xfrm>
            <a:custGeom>
              <a:avLst/>
              <a:gdLst/>
              <a:ahLst/>
              <a:cxnLst/>
              <a:rect l="l" t="t" r="r" b="b"/>
              <a:pathLst>
                <a:path w="5763" h="12145" extrusionOk="0">
                  <a:moveTo>
                    <a:pt x="2881" y="0"/>
                  </a:moveTo>
                  <a:cubicBezTo>
                    <a:pt x="2881" y="0"/>
                    <a:pt x="0" y="1750"/>
                    <a:pt x="0" y="3905"/>
                  </a:cubicBezTo>
                  <a:lnTo>
                    <a:pt x="0" y="12145"/>
                  </a:lnTo>
                  <a:lnTo>
                    <a:pt x="5763" y="12145"/>
                  </a:lnTo>
                  <a:lnTo>
                    <a:pt x="5763" y="3905"/>
                  </a:lnTo>
                  <a:cubicBezTo>
                    <a:pt x="5763" y="1750"/>
                    <a:pt x="2881" y="0"/>
                    <a:pt x="2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4"/>
            <p:cNvSpPr/>
            <p:nvPr/>
          </p:nvSpPr>
          <p:spPr>
            <a:xfrm>
              <a:off x="5665057" y="3464008"/>
              <a:ext cx="47513" cy="47543"/>
            </a:xfrm>
            <a:custGeom>
              <a:avLst/>
              <a:gdLst/>
              <a:ahLst/>
              <a:cxnLst/>
              <a:rect l="l" t="t" r="r" b="b"/>
              <a:pathLst>
                <a:path w="1596" h="1597" extrusionOk="0">
                  <a:moveTo>
                    <a:pt x="1" y="1"/>
                  </a:moveTo>
                  <a:lnTo>
                    <a:pt x="1" y="1596"/>
                  </a:lnTo>
                  <a:lnTo>
                    <a:pt x="1596" y="1596"/>
                  </a:lnTo>
                  <a:lnTo>
                    <a:pt x="15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4"/>
            <p:cNvSpPr/>
            <p:nvPr/>
          </p:nvSpPr>
          <p:spPr>
            <a:xfrm>
              <a:off x="5657971" y="3456923"/>
              <a:ext cx="62070" cy="62070"/>
            </a:xfrm>
            <a:custGeom>
              <a:avLst/>
              <a:gdLst/>
              <a:ahLst/>
              <a:cxnLst/>
              <a:rect l="l" t="t" r="r" b="b"/>
              <a:pathLst>
                <a:path w="2085" h="2085" extrusionOk="0">
                  <a:moveTo>
                    <a:pt x="1596" y="477"/>
                  </a:moveTo>
                  <a:lnTo>
                    <a:pt x="1596" y="1596"/>
                  </a:lnTo>
                  <a:lnTo>
                    <a:pt x="477" y="1596"/>
                  </a:lnTo>
                  <a:lnTo>
                    <a:pt x="477" y="477"/>
                  </a:lnTo>
                  <a:close/>
                  <a:moveTo>
                    <a:pt x="239" y="1"/>
                  </a:moveTo>
                  <a:cubicBezTo>
                    <a:pt x="108" y="1"/>
                    <a:pt x="0" y="108"/>
                    <a:pt x="0" y="239"/>
                  </a:cubicBezTo>
                  <a:lnTo>
                    <a:pt x="0" y="1834"/>
                  </a:lnTo>
                  <a:cubicBezTo>
                    <a:pt x="0" y="1965"/>
                    <a:pt x="108" y="2084"/>
                    <a:pt x="239" y="2084"/>
                  </a:cubicBezTo>
                  <a:lnTo>
                    <a:pt x="1834" y="2084"/>
                  </a:lnTo>
                  <a:cubicBezTo>
                    <a:pt x="1977" y="2084"/>
                    <a:pt x="2084" y="1965"/>
                    <a:pt x="2084" y="1834"/>
                  </a:cubicBezTo>
                  <a:lnTo>
                    <a:pt x="2084" y="239"/>
                  </a:lnTo>
                  <a:cubicBezTo>
                    <a:pt x="2084" y="108"/>
                    <a:pt x="1965" y="1"/>
                    <a:pt x="1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4"/>
            <p:cNvSpPr/>
            <p:nvPr/>
          </p:nvSpPr>
          <p:spPr>
            <a:xfrm>
              <a:off x="5712570" y="3464008"/>
              <a:ext cx="47513" cy="47543"/>
            </a:xfrm>
            <a:custGeom>
              <a:avLst/>
              <a:gdLst/>
              <a:ahLst/>
              <a:cxnLst/>
              <a:rect l="l" t="t" r="r" b="b"/>
              <a:pathLst>
                <a:path w="1596" h="1597" extrusionOk="0">
                  <a:moveTo>
                    <a:pt x="0" y="1"/>
                  </a:moveTo>
                  <a:lnTo>
                    <a:pt x="0" y="1596"/>
                  </a:lnTo>
                  <a:lnTo>
                    <a:pt x="1595" y="1596"/>
                  </a:lnTo>
                  <a:lnTo>
                    <a:pt x="15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4"/>
            <p:cNvSpPr/>
            <p:nvPr/>
          </p:nvSpPr>
          <p:spPr>
            <a:xfrm>
              <a:off x="5705455" y="3456923"/>
              <a:ext cx="62070" cy="62070"/>
            </a:xfrm>
            <a:custGeom>
              <a:avLst/>
              <a:gdLst/>
              <a:ahLst/>
              <a:cxnLst/>
              <a:rect l="l" t="t" r="r" b="b"/>
              <a:pathLst>
                <a:path w="2085" h="2085" extrusionOk="0">
                  <a:moveTo>
                    <a:pt x="1596" y="477"/>
                  </a:moveTo>
                  <a:lnTo>
                    <a:pt x="1596" y="1596"/>
                  </a:lnTo>
                  <a:lnTo>
                    <a:pt x="489" y="1596"/>
                  </a:lnTo>
                  <a:lnTo>
                    <a:pt x="489" y="477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1834"/>
                  </a:lnTo>
                  <a:cubicBezTo>
                    <a:pt x="1" y="1965"/>
                    <a:pt x="108" y="2084"/>
                    <a:pt x="239" y="2084"/>
                  </a:cubicBezTo>
                  <a:lnTo>
                    <a:pt x="1834" y="2084"/>
                  </a:lnTo>
                  <a:cubicBezTo>
                    <a:pt x="1977" y="2084"/>
                    <a:pt x="2084" y="1965"/>
                    <a:pt x="2084" y="1834"/>
                  </a:cubicBezTo>
                  <a:lnTo>
                    <a:pt x="2084" y="239"/>
                  </a:lnTo>
                  <a:cubicBezTo>
                    <a:pt x="2084" y="108"/>
                    <a:pt x="1977" y="1"/>
                    <a:pt x="1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4"/>
            <p:cNvSpPr/>
            <p:nvPr/>
          </p:nvSpPr>
          <p:spPr>
            <a:xfrm>
              <a:off x="5665057" y="3511522"/>
              <a:ext cx="47513" cy="47513"/>
            </a:xfrm>
            <a:custGeom>
              <a:avLst/>
              <a:gdLst/>
              <a:ahLst/>
              <a:cxnLst/>
              <a:rect l="l" t="t" r="r" b="b"/>
              <a:pathLst>
                <a:path w="1596" h="1596" extrusionOk="0">
                  <a:moveTo>
                    <a:pt x="1" y="0"/>
                  </a:moveTo>
                  <a:lnTo>
                    <a:pt x="1" y="1596"/>
                  </a:lnTo>
                  <a:lnTo>
                    <a:pt x="1596" y="1596"/>
                  </a:lnTo>
                  <a:lnTo>
                    <a:pt x="15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4"/>
            <p:cNvSpPr/>
            <p:nvPr/>
          </p:nvSpPr>
          <p:spPr>
            <a:xfrm>
              <a:off x="5657971" y="3504436"/>
              <a:ext cx="62070" cy="62041"/>
            </a:xfrm>
            <a:custGeom>
              <a:avLst/>
              <a:gdLst/>
              <a:ahLst/>
              <a:cxnLst/>
              <a:rect l="l" t="t" r="r" b="b"/>
              <a:pathLst>
                <a:path w="2085" h="2084" extrusionOk="0">
                  <a:moveTo>
                    <a:pt x="1596" y="488"/>
                  </a:moveTo>
                  <a:lnTo>
                    <a:pt x="1596" y="1596"/>
                  </a:lnTo>
                  <a:lnTo>
                    <a:pt x="477" y="1596"/>
                  </a:lnTo>
                  <a:lnTo>
                    <a:pt x="477" y="488"/>
                  </a:lnTo>
                  <a:close/>
                  <a:moveTo>
                    <a:pt x="239" y="0"/>
                  </a:moveTo>
                  <a:cubicBezTo>
                    <a:pt x="108" y="0"/>
                    <a:pt x="0" y="107"/>
                    <a:pt x="0" y="238"/>
                  </a:cubicBezTo>
                  <a:lnTo>
                    <a:pt x="0" y="1834"/>
                  </a:lnTo>
                  <a:cubicBezTo>
                    <a:pt x="0" y="1977"/>
                    <a:pt x="108" y="2084"/>
                    <a:pt x="239" y="2084"/>
                  </a:cubicBezTo>
                  <a:lnTo>
                    <a:pt x="1834" y="2084"/>
                  </a:lnTo>
                  <a:cubicBezTo>
                    <a:pt x="1965" y="2084"/>
                    <a:pt x="2072" y="1977"/>
                    <a:pt x="2084" y="1846"/>
                  </a:cubicBezTo>
                  <a:lnTo>
                    <a:pt x="2084" y="238"/>
                  </a:lnTo>
                  <a:cubicBezTo>
                    <a:pt x="2084" y="107"/>
                    <a:pt x="1977" y="0"/>
                    <a:pt x="18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4"/>
            <p:cNvSpPr/>
            <p:nvPr/>
          </p:nvSpPr>
          <p:spPr>
            <a:xfrm>
              <a:off x="5712570" y="3511522"/>
              <a:ext cx="47513" cy="47513"/>
            </a:xfrm>
            <a:custGeom>
              <a:avLst/>
              <a:gdLst/>
              <a:ahLst/>
              <a:cxnLst/>
              <a:rect l="l" t="t" r="r" b="b"/>
              <a:pathLst>
                <a:path w="1596" h="1596" extrusionOk="0">
                  <a:moveTo>
                    <a:pt x="0" y="0"/>
                  </a:moveTo>
                  <a:lnTo>
                    <a:pt x="0" y="1596"/>
                  </a:lnTo>
                  <a:lnTo>
                    <a:pt x="1595" y="1596"/>
                  </a:lnTo>
                  <a:lnTo>
                    <a:pt x="15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4"/>
            <p:cNvSpPr/>
            <p:nvPr/>
          </p:nvSpPr>
          <p:spPr>
            <a:xfrm>
              <a:off x="5705455" y="3504436"/>
              <a:ext cx="62070" cy="62041"/>
            </a:xfrm>
            <a:custGeom>
              <a:avLst/>
              <a:gdLst/>
              <a:ahLst/>
              <a:cxnLst/>
              <a:rect l="l" t="t" r="r" b="b"/>
              <a:pathLst>
                <a:path w="2085" h="2084" extrusionOk="0">
                  <a:moveTo>
                    <a:pt x="1596" y="488"/>
                  </a:moveTo>
                  <a:lnTo>
                    <a:pt x="1596" y="1596"/>
                  </a:lnTo>
                  <a:lnTo>
                    <a:pt x="489" y="1596"/>
                  </a:lnTo>
                  <a:lnTo>
                    <a:pt x="489" y="488"/>
                  </a:ln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1834"/>
                  </a:lnTo>
                  <a:cubicBezTo>
                    <a:pt x="1" y="1977"/>
                    <a:pt x="108" y="2084"/>
                    <a:pt x="239" y="2084"/>
                  </a:cubicBezTo>
                  <a:lnTo>
                    <a:pt x="1834" y="2084"/>
                  </a:lnTo>
                  <a:cubicBezTo>
                    <a:pt x="1977" y="2084"/>
                    <a:pt x="2084" y="1977"/>
                    <a:pt x="2084" y="1846"/>
                  </a:cubicBezTo>
                  <a:lnTo>
                    <a:pt x="2084" y="238"/>
                  </a:lnTo>
                  <a:cubicBezTo>
                    <a:pt x="2084" y="107"/>
                    <a:pt x="1977" y="0"/>
                    <a:pt x="18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4"/>
            <p:cNvSpPr/>
            <p:nvPr/>
          </p:nvSpPr>
          <p:spPr>
            <a:xfrm>
              <a:off x="5480391" y="3464008"/>
              <a:ext cx="47870" cy="47543"/>
            </a:xfrm>
            <a:custGeom>
              <a:avLst/>
              <a:gdLst/>
              <a:ahLst/>
              <a:cxnLst/>
              <a:rect l="l" t="t" r="r" b="b"/>
              <a:pathLst>
                <a:path w="1608" h="1597" extrusionOk="0">
                  <a:moveTo>
                    <a:pt x="0" y="1"/>
                  </a:moveTo>
                  <a:lnTo>
                    <a:pt x="0" y="1596"/>
                  </a:lnTo>
                  <a:lnTo>
                    <a:pt x="1608" y="1596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4"/>
            <p:cNvSpPr/>
            <p:nvPr/>
          </p:nvSpPr>
          <p:spPr>
            <a:xfrm>
              <a:off x="5473305" y="3456923"/>
              <a:ext cx="62041" cy="62070"/>
            </a:xfrm>
            <a:custGeom>
              <a:avLst/>
              <a:gdLst/>
              <a:ahLst/>
              <a:cxnLst/>
              <a:rect l="l" t="t" r="r" b="b"/>
              <a:pathLst>
                <a:path w="2084" h="2085" extrusionOk="0">
                  <a:moveTo>
                    <a:pt x="1596" y="477"/>
                  </a:moveTo>
                  <a:lnTo>
                    <a:pt x="1596" y="1596"/>
                  </a:lnTo>
                  <a:lnTo>
                    <a:pt x="488" y="1596"/>
                  </a:lnTo>
                  <a:lnTo>
                    <a:pt x="488" y="477"/>
                  </a:lnTo>
                  <a:close/>
                  <a:moveTo>
                    <a:pt x="238" y="1"/>
                  </a:moveTo>
                  <a:cubicBezTo>
                    <a:pt x="107" y="1"/>
                    <a:pt x="0" y="108"/>
                    <a:pt x="0" y="239"/>
                  </a:cubicBezTo>
                  <a:lnTo>
                    <a:pt x="0" y="1834"/>
                  </a:lnTo>
                  <a:cubicBezTo>
                    <a:pt x="0" y="1965"/>
                    <a:pt x="107" y="2072"/>
                    <a:pt x="238" y="2084"/>
                  </a:cubicBezTo>
                  <a:lnTo>
                    <a:pt x="1846" y="2084"/>
                  </a:lnTo>
                  <a:cubicBezTo>
                    <a:pt x="1977" y="2072"/>
                    <a:pt x="2084" y="1965"/>
                    <a:pt x="2084" y="1834"/>
                  </a:cubicBezTo>
                  <a:lnTo>
                    <a:pt x="2084" y="239"/>
                  </a:lnTo>
                  <a:cubicBezTo>
                    <a:pt x="2084" y="108"/>
                    <a:pt x="1977" y="1"/>
                    <a:pt x="18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4"/>
            <p:cNvSpPr/>
            <p:nvPr/>
          </p:nvSpPr>
          <p:spPr>
            <a:xfrm>
              <a:off x="5527875" y="3464008"/>
              <a:ext cx="47900" cy="47543"/>
            </a:xfrm>
            <a:custGeom>
              <a:avLst/>
              <a:gdLst/>
              <a:ahLst/>
              <a:cxnLst/>
              <a:rect l="l" t="t" r="r" b="b"/>
              <a:pathLst>
                <a:path w="1609" h="1597" extrusionOk="0">
                  <a:moveTo>
                    <a:pt x="1" y="1"/>
                  </a:moveTo>
                  <a:lnTo>
                    <a:pt x="1" y="1596"/>
                  </a:lnTo>
                  <a:lnTo>
                    <a:pt x="1608" y="1596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5520789" y="3456923"/>
              <a:ext cx="62070" cy="62070"/>
            </a:xfrm>
            <a:custGeom>
              <a:avLst/>
              <a:gdLst/>
              <a:ahLst/>
              <a:cxnLst/>
              <a:rect l="l" t="t" r="r" b="b"/>
              <a:pathLst>
                <a:path w="2085" h="2085" extrusionOk="0">
                  <a:moveTo>
                    <a:pt x="1608" y="477"/>
                  </a:moveTo>
                  <a:lnTo>
                    <a:pt x="1608" y="1596"/>
                  </a:lnTo>
                  <a:lnTo>
                    <a:pt x="489" y="1596"/>
                  </a:lnTo>
                  <a:lnTo>
                    <a:pt x="501" y="477"/>
                  </a:lnTo>
                  <a:close/>
                  <a:moveTo>
                    <a:pt x="251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1834"/>
                  </a:lnTo>
                  <a:cubicBezTo>
                    <a:pt x="1" y="1965"/>
                    <a:pt x="108" y="2072"/>
                    <a:pt x="251" y="2084"/>
                  </a:cubicBezTo>
                  <a:lnTo>
                    <a:pt x="1846" y="2084"/>
                  </a:lnTo>
                  <a:cubicBezTo>
                    <a:pt x="1977" y="2072"/>
                    <a:pt x="2084" y="1965"/>
                    <a:pt x="2084" y="1834"/>
                  </a:cubicBezTo>
                  <a:lnTo>
                    <a:pt x="2084" y="239"/>
                  </a:lnTo>
                  <a:cubicBezTo>
                    <a:pt x="2084" y="108"/>
                    <a:pt x="1977" y="1"/>
                    <a:pt x="18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4"/>
            <p:cNvSpPr/>
            <p:nvPr/>
          </p:nvSpPr>
          <p:spPr>
            <a:xfrm>
              <a:off x="5480391" y="3511522"/>
              <a:ext cx="47870" cy="47513"/>
            </a:xfrm>
            <a:custGeom>
              <a:avLst/>
              <a:gdLst/>
              <a:ahLst/>
              <a:cxnLst/>
              <a:rect l="l" t="t" r="r" b="b"/>
              <a:pathLst>
                <a:path w="1608" h="1596" extrusionOk="0">
                  <a:moveTo>
                    <a:pt x="0" y="0"/>
                  </a:moveTo>
                  <a:lnTo>
                    <a:pt x="0" y="1596"/>
                  </a:lnTo>
                  <a:lnTo>
                    <a:pt x="1608" y="1596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4"/>
            <p:cNvSpPr/>
            <p:nvPr/>
          </p:nvSpPr>
          <p:spPr>
            <a:xfrm>
              <a:off x="5473305" y="3504436"/>
              <a:ext cx="62041" cy="62041"/>
            </a:xfrm>
            <a:custGeom>
              <a:avLst/>
              <a:gdLst/>
              <a:ahLst/>
              <a:cxnLst/>
              <a:rect l="l" t="t" r="r" b="b"/>
              <a:pathLst>
                <a:path w="2084" h="2084" extrusionOk="0">
                  <a:moveTo>
                    <a:pt x="1596" y="488"/>
                  </a:moveTo>
                  <a:lnTo>
                    <a:pt x="1596" y="1596"/>
                  </a:lnTo>
                  <a:lnTo>
                    <a:pt x="488" y="1596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834"/>
                  </a:lnTo>
                  <a:cubicBezTo>
                    <a:pt x="0" y="1977"/>
                    <a:pt x="107" y="2084"/>
                    <a:pt x="238" y="2084"/>
                  </a:cubicBezTo>
                  <a:lnTo>
                    <a:pt x="1846" y="2084"/>
                  </a:lnTo>
                  <a:cubicBezTo>
                    <a:pt x="1977" y="2084"/>
                    <a:pt x="2084" y="1977"/>
                    <a:pt x="2084" y="1846"/>
                  </a:cubicBezTo>
                  <a:lnTo>
                    <a:pt x="2084" y="238"/>
                  </a:lnTo>
                  <a:cubicBezTo>
                    <a:pt x="2084" y="107"/>
                    <a:pt x="1977" y="0"/>
                    <a:pt x="1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4"/>
            <p:cNvSpPr/>
            <p:nvPr/>
          </p:nvSpPr>
          <p:spPr>
            <a:xfrm>
              <a:off x="5527875" y="3511522"/>
              <a:ext cx="47900" cy="47513"/>
            </a:xfrm>
            <a:custGeom>
              <a:avLst/>
              <a:gdLst/>
              <a:ahLst/>
              <a:cxnLst/>
              <a:rect l="l" t="t" r="r" b="b"/>
              <a:pathLst>
                <a:path w="1609" h="1596" extrusionOk="0">
                  <a:moveTo>
                    <a:pt x="1" y="0"/>
                  </a:moveTo>
                  <a:lnTo>
                    <a:pt x="1" y="1596"/>
                  </a:lnTo>
                  <a:lnTo>
                    <a:pt x="1608" y="1596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4"/>
            <p:cNvSpPr/>
            <p:nvPr/>
          </p:nvSpPr>
          <p:spPr>
            <a:xfrm>
              <a:off x="5520789" y="3504436"/>
              <a:ext cx="62070" cy="62041"/>
            </a:xfrm>
            <a:custGeom>
              <a:avLst/>
              <a:gdLst/>
              <a:ahLst/>
              <a:cxnLst/>
              <a:rect l="l" t="t" r="r" b="b"/>
              <a:pathLst>
                <a:path w="2085" h="2084" extrusionOk="0">
                  <a:moveTo>
                    <a:pt x="1608" y="488"/>
                  </a:moveTo>
                  <a:lnTo>
                    <a:pt x="1608" y="1596"/>
                  </a:lnTo>
                  <a:lnTo>
                    <a:pt x="489" y="1596"/>
                  </a:lnTo>
                  <a:lnTo>
                    <a:pt x="501" y="488"/>
                  </a:lnTo>
                  <a:close/>
                  <a:moveTo>
                    <a:pt x="251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1834"/>
                  </a:lnTo>
                  <a:cubicBezTo>
                    <a:pt x="1" y="1977"/>
                    <a:pt x="108" y="2084"/>
                    <a:pt x="251" y="2084"/>
                  </a:cubicBezTo>
                  <a:lnTo>
                    <a:pt x="1846" y="2084"/>
                  </a:lnTo>
                  <a:cubicBezTo>
                    <a:pt x="1977" y="2084"/>
                    <a:pt x="2084" y="1977"/>
                    <a:pt x="2084" y="1846"/>
                  </a:cubicBezTo>
                  <a:lnTo>
                    <a:pt x="2084" y="238"/>
                  </a:lnTo>
                  <a:cubicBezTo>
                    <a:pt x="2084" y="107"/>
                    <a:pt x="1977" y="0"/>
                    <a:pt x="1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4"/>
            <p:cNvSpPr/>
            <p:nvPr/>
          </p:nvSpPr>
          <p:spPr>
            <a:xfrm>
              <a:off x="5599685" y="2787108"/>
              <a:ext cx="18815" cy="113096"/>
            </a:xfrm>
            <a:custGeom>
              <a:avLst/>
              <a:gdLst/>
              <a:ahLst/>
              <a:cxnLst/>
              <a:rect l="l" t="t" r="r" b="b"/>
              <a:pathLst>
                <a:path w="632" h="3799" extrusionOk="0">
                  <a:moveTo>
                    <a:pt x="0" y="1"/>
                  </a:moveTo>
                  <a:lnTo>
                    <a:pt x="0" y="3799"/>
                  </a:lnTo>
                  <a:lnTo>
                    <a:pt x="631" y="3799"/>
                  </a:lnTo>
                  <a:lnTo>
                    <a:pt x="63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4"/>
            <p:cNvSpPr/>
            <p:nvPr/>
          </p:nvSpPr>
          <p:spPr>
            <a:xfrm>
              <a:off x="5573100" y="2815479"/>
              <a:ext cx="67012" cy="18815"/>
            </a:xfrm>
            <a:custGeom>
              <a:avLst/>
              <a:gdLst/>
              <a:ahLst/>
              <a:cxnLst/>
              <a:rect l="l" t="t" r="r" b="b"/>
              <a:pathLst>
                <a:path w="2251" h="632" extrusionOk="0">
                  <a:moveTo>
                    <a:pt x="0" y="0"/>
                  </a:moveTo>
                  <a:lnTo>
                    <a:pt x="0" y="631"/>
                  </a:lnTo>
                  <a:lnTo>
                    <a:pt x="2251" y="631"/>
                  </a:lnTo>
                  <a:lnTo>
                    <a:pt x="22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" name="Google Shape;700;p34"/>
          <p:cNvGrpSpPr/>
          <p:nvPr/>
        </p:nvGrpSpPr>
        <p:grpSpPr>
          <a:xfrm>
            <a:off x="7177104" y="2711372"/>
            <a:ext cx="841337" cy="1892599"/>
            <a:chOff x="6733432" y="1079601"/>
            <a:chExt cx="514045" cy="1156351"/>
          </a:xfrm>
        </p:grpSpPr>
        <p:sp>
          <p:nvSpPr>
            <p:cNvPr id="701" name="Google Shape;701;p34"/>
            <p:cNvSpPr/>
            <p:nvPr/>
          </p:nvSpPr>
          <p:spPr>
            <a:xfrm>
              <a:off x="7029600" y="1244450"/>
              <a:ext cx="182175" cy="266725"/>
            </a:xfrm>
            <a:custGeom>
              <a:avLst/>
              <a:gdLst/>
              <a:ahLst/>
              <a:cxnLst/>
              <a:rect l="l" t="t" r="r" b="b"/>
              <a:pathLst>
                <a:path w="7287" h="10669" extrusionOk="0">
                  <a:moveTo>
                    <a:pt x="0" y="1"/>
                  </a:moveTo>
                  <a:lnTo>
                    <a:pt x="0" y="10669"/>
                  </a:lnTo>
                  <a:lnTo>
                    <a:pt x="7287" y="10669"/>
                  </a:lnTo>
                  <a:lnTo>
                    <a:pt x="72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4"/>
            <p:cNvSpPr/>
            <p:nvPr/>
          </p:nvSpPr>
          <p:spPr>
            <a:xfrm>
              <a:off x="6908750" y="1087600"/>
              <a:ext cx="247675" cy="167900"/>
            </a:xfrm>
            <a:custGeom>
              <a:avLst/>
              <a:gdLst/>
              <a:ahLst/>
              <a:cxnLst/>
              <a:rect l="l" t="t" r="r" b="b"/>
              <a:pathLst>
                <a:path w="9907" h="6716" extrusionOk="0">
                  <a:moveTo>
                    <a:pt x="0" y="0"/>
                  </a:moveTo>
                  <a:lnTo>
                    <a:pt x="0" y="6715"/>
                  </a:lnTo>
                  <a:lnTo>
                    <a:pt x="9906" y="6715"/>
                  </a:lnTo>
                  <a:lnTo>
                    <a:pt x="99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4"/>
            <p:cNvSpPr/>
            <p:nvPr/>
          </p:nvSpPr>
          <p:spPr>
            <a:xfrm>
              <a:off x="6819450" y="1511150"/>
              <a:ext cx="210175" cy="419125"/>
            </a:xfrm>
            <a:custGeom>
              <a:avLst/>
              <a:gdLst/>
              <a:ahLst/>
              <a:cxnLst/>
              <a:rect l="l" t="t" r="r" b="b"/>
              <a:pathLst>
                <a:path w="8407" h="16765" extrusionOk="0">
                  <a:moveTo>
                    <a:pt x="0" y="1"/>
                  </a:moveTo>
                  <a:lnTo>
                    <a:pt x="0" y="16765"/>
                  </a:lnTo>
                  <a:lnTo>
                    <a:pt x="8406" y="16765"/>
                  </a:lnTo>
                  <a:lnTo>
                    <a:pt x="84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4"/>
            <p:cNvSpPr/>
            <p:nvPr/>
          </p:nvSpPr>
          <p:spPr>
            <a:xfrm>
              <a:off x="6781050" y="1255475"/>
              <a:ext cx="255425" cy="255700"/>
            </a:xfrm>
            <a:custGeom>
              <a:avLst/>
              <a:gdLst/>
              <a:ahLst/>
              <a:cxnLst/>
              <a:rect l="l" t="t" r="r" b="b"/>
              <a:pathLst>
                <a:path w="10217" h="10228" extrusionOk="0">
                  <a:moveTo>
                    <a:pt x="0" y="0"/>
                  </a:moveTo>
                  <a:lnTo>
                    <a:pt x="0" y="10228"/>
                  </a:lnTo>
                  <a:lnTo>
                    <a:pt x="10216" y="10228"/>
                  </a:lnTo>
                  <a:lnTo>
                    <a:pt x="102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4"/>
            <p:cNvSpPr/>
            <p:nvPr/>
          </p:nvSpPr>
          <p:spPr>
            <a:xfrm>
              <a:off x="6811400" y="1315300"/>
              <a:ext cx="169700" cy="145325"/>
            </a:xfrm>
            <a:custGeom>
              <a:avLst/>
              <a:gdLst/>
              <a:ahLst/>
              <a:cxnLst/>
              <a:rect l="l" t="t" r="r" b="b"/>
              <a:pathLst>
                <a:path w="6788" h="5813" extrusionOk="0">
                  <a:moveTo>
                    <a:pt x="3882" y="1"/>
                  </a:moveTo>
                  <a:cubicBezTo>
                    <a:pt x="1287" y="1"/>
                    <a:pt x="1" y="3132"/>
                    <a:pt x="1823" y="4954"/>
                  </a:cubicBezTo>
                  <a:cubicBezTo>
                    <a:pt x="2416" y="5547"/>
                    <a:pt x="3145" y="5812"/>
                    <a:pt x="3860" y="5812"/>
                  </a:cubicBezTo>
                  <a:cubicBezTo>
                    <a:pt x="5355" y="5812"/>
                    <a:pt x="6787" y="4653"/>
                    <a:pt x="6787" y="2906"/>
                  </a:cubicBezTo>
                  <a:cubicBezTo>
                    <a:pt x="6787" y="1298"/>
                    <a:pt x="5478" y="1"/>
                    <a:pt x="38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4"/>
            <p:cNvSpPr/>
            <p:nvPr/>
          </p:nvSpPr>
          <p:spPr>
            <a:xfrm>
              <a:off x="6801000" y="1307425"/>
              <a:ext cx="187750" cy="160600"/>
            </a:xfrm>
            <a:custGeom>
              <a:avLst/>
              <a:gdLst/>
              <a:ahLst/>
              <a:cxnLst/>
              <a:rect l="l" t="t" r="r" b="b"/>
              <a:pathLst>
                <a:path w="7510" h="6424" extrusionOk="0">
                  <a:moveTo>
                    <a:pt x="4298" y="613"/>
                  </a:moveTo>
                  <a:cubicBezTo>
                    <a:pt x="5727" y="613"/>
                    <a:pt x="6894" y="1780"/>
                    <a:pt x="6894" y="3221"/>
                  </a:cubicBezTo>
                  <a:cubicBezTo>
                    <a:pt x="6894" y="4784"/>
                    <a:pt x="5608" y="5823"/>
                    <a:pt x="4270" y="5823"/>
                  </a:cubicBezTo>
                  <a:cubicBezTo>
                    <a:pt x="3631" y="5823"/>
                    <a:pt x="2980" y="5586"/>
                    <a:pt x="2453" y="5054"/>
                  </a:cubicBezTo>
                  <a:cubicBezTo>
                    <a:pt x="822" y="3411"/>
                    <a:pt x="1977" y="613"/>
                    <a:pt x="4298" y="613"/>
                  </a:cubicBezTo>
                  <a:close/>
                  <a:moveTo>
                    <a:pt x="4270" y="1"/>
                  </a:moveTo>
                  <a:cubicBezTo>
                    <a:pt x="3482" y="1"/>
                    <a:pt x="2678" y="293"/>
                    <a:pt x="2024" y="947"/>
                  </a:cubicBezTo>
                  <a:cubicBezTo>
                    <a:pt x="0" y="2959"/>
                    <a:pt x="1429" y="6423"/>
                    <a:pt x="4298" y="6423"/>
                  </a:cubicBezTo>
                  <a:cubicBezTo>
                    <a:pt x="6060" y="6423"/>
                    <a:pt x="7501" y="4983"/>
                    <a:pt x="7501" y="3221"/>
                  </a:cubicBezTo>
                  <a:cubicBezTo>
                    <a:pt x="7509" y="1286"/>
                    <a:pt x="5923" y="1"/>
                    <a:pt x="42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4"/>
            <p:cNvSpPr/>
            <p:nvPr/>
          </p:nvSpPr>
          <p:spPr>
            <a:xfrm>
              <a:off x="6872125" y="1358875"/>
              <a:ext cx="46875" cy="36550"/>
            </a:xfrm>
            <a:custGeom>
              <a:avLst/>
              <a:gdLst/>
              <a:ahLst/>
              <a:cxnLst/>
              <a:rect l="l" t="t" r="r" b="b"/>
              <a:pathLst>
                <a:path w="1875" h="1462" extrusionOk="0">
                  <a:moveTo>
                    <a:pt x="352" y="1"/>
                  </a:moveTo>
                  <a:cubicBezTo>
                    <a:pt x="261" y="1"/>
                    <a:pt x="170" y="44"/>
                    <a:pt x="108" y="127"/>
                  </a:cubicBezTo>
                  <a:cubicBezTo>
                    <a:pt x="1" y="258"/>
                    <a:pt x="25" y="448"/>
                    <a:pt x="167" y="544"/>
                  </a:cubicBezTo>
                  <a:lnTo>
                    <a:pt x="1263" y="1401"/>
                  </a:lnTo>
                  <a:cubicBezTo>
                    <a:pt x="1310" y="1437"/>
                    <a:pt x="1382" y="1460"/>
                    <a:pt x="1453" y="1460"/>
                  </a:cubicBezTo>
                  <a:cubicBezTo>
                    <a:pt x="1462" y="1461"/>
                    <a:pt x="1471" y="1461"/>
                    <a:pt x="1479" y="1461"/>
                  </a:cubicBezTo>
                  <a:cubicBezTo>
                    <a:pt x="1758" y="1461"/>
                    <a:pt x="1875" y="1086"/>
                    <a:pt x="1632" y="913"/>
                  </a:cubicBezTo>
                  <a:lnTo>
                    <a:pt x="537" y="67"/>
                  </a:lnTo>
                  <a:cubicBezTo>
                    <a:pt x="482" y="23"/>
                    <a:pt x="417" y="1"/>
                    <a:pt x="3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4"/>
            <p:cNvSpPr/>
            <p:nvPr/>
          </p:nvSpPr>
          <p:spPr>
            <a:xfrm>
              <a:off x="6899525" y="1337500"/>
              <a:ext cx="52200" cy="57900"/>
            </a:xfrm>
            <a:custGeom>
              <a:avLst/>
              <a:gdLst/>
              <a:ahLst/>
              <a:cxnLst/>
              <a:rect l="l" t="t" r="r" b="b"/>
              <a:pathLst>
                <a:path w="2088" h="2316" extrusionOk="0">
                  <a:moveTo>
                    <a:pt x="1659" y="1"/>
                  </a:moveTo>
                  <a:cubicBezTo>
                    <a:pt x="1577" y="1"/>
                    <a:pt x="1494" y="37"/>
                    <a:pt x="1429" y="125"/>
                  </a:cubicBezTo>
                  <a:lnTo>
                    <a:pt x="107" y="1827"/>
                  </a:lnTo>
                  <a:cubicBezTo>
                    <a:pt x="0" y="1958"/>
                    <a:pt x="36" y="2149"/>
                    <a:pt x="167" y="2256"/>
                  </a:cubicBezTo>
                  <a:cubicBezTo>
                    <a:pt x="214" y="2292"/>
                    <a:pt x="286" y="2315"/>
                    <a:pt x="357" y="2315"/>
                  </a:cubicBezTo>
                  <a:cubicBezTo>
                    <a:pt x="441" y="2315"/>
                    <a:pt x="536" y="2268"/>
                    <a:pt x="595" y="2196"/>
                  </a:cubicBezTo>
                  <a:lnTo>
                    <a:pt x="1905" y="494"/>
                  </a:lnTo>
                  <a:cubicBezTo>
                    <a:pt x="2087" y="260"/>
                    <a:pt x="1878" y="1"/>
                    <a:pt x="16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4"/>
            <p:cNvSpPr/>
            <p:nvPr/>
          </p:nvSpPr>
          <p:spPr>
            <a:xfrm>
              <a:off x="7053100" y="1993950"/>
              <a:ext cx="154225" cy="220000"/>
            </a:xfrm>
            <a:custGeom>
              <a:avLst/>
              <a:gdLst/>
              <a:ahLst/>
              <a:cxnLst/>
              <a:rect l="l" t="t" r="r" b="b"/>
              <a:pathLst>
                <a:path w="6169" h="8800" extrusionOk="0">
                  <a:moveTo>
                    <a:pt x="1" y="1"/>
                  </a:moveTo>
                  <a:lnTo>
                    <a:pt x="1" y="8799"/>
                  </a:lnTo>
                  <a:lnTo>
                    <a:pt x="6168" y="8799"/>
                  </a:lnTo>
                  <a:lnTo>
                    <a:pt x="61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4"/>
            <p:cNvSpPr/>
            <p:nvPr/>
          </p:nvSpPr>
          <p:spPr>
            <a:xfrm>
              <a:off x="7029600" y="1511150"/>
              <a:ext cx="141100" cy="419125"/>
            </a:xfrm>
            <a:custGeom>
              <a:avLst/>
              <a:gdLst/>
              <a:ahLst/>
              <a:cxnLst/>
              <a:rect l="l" t="t" r="r" b="b"/>
              <a:pathLst>
                <a:path w="5644" h="16765" extrusionOk="0">
                  <a:moveTo>
                    <a:pt x="0" y="1"/>
                  </a:moveTo>
                  <a:lnTo>
                    <a:pt x="0" y="16765"/>
                  </a:lnTo>
                  <a:lnTo>
                    <a:pt x="5644" y="16765"/>
                  </a:lnTo>
                  <a:lnTo>
                    <a:pt x="56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4"/>
            <p:cNvSpPr/>
            <p:nvPr/>
          </p:nvSpPr>
          <p:spPr>
            <a:xfrm>
              <a:off x="7073950" y="1087600"/>
              <a:ext cx="164925" cy="167900"/>
            </a:xfrm>
            <a:custGeom>
              <a:avLst/>
              <a:gdLst/>
              <a:ahLst/>
              <a:cxnLst/>
              <a:rect l="l" t="t" r="r" b="b"/>
              <a:pathLst>
                <a:path w="6597" h="6716" extrusionOk="0">
                  <a:moveTo>
                    <a:pt x="3298" y="0"/>
                  </a:moveTo>
                  <a:lnTo>
                    <a:pt x="0" y="6715"/>
                  </a:lnTo>
                  <a:lnTo>
                    <a:pt x="6596" y="6715"/>
                  </a:lnTo>
                  <a:lnTo>
                    <a:pt x="32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4"/>
            <p:cNvSpPr/>
            <p:nvPr/>
          </p:nvSpPr>
          <p:spPr>
            <a:xfrm>
              <a:off x="7090600" y="1315000"/>
              <a:ext cx="84575" cy="145275"/>
            </a:xfrm>
            <a:custGeom>
              <a:avLst/>
              <a:gdLst/>
              <a:ahLst/>
              <a:cxnLst/>
              <a:rect l="l" t="t" r="r" b="b"/>
              <a:pathLst>
                <a:path w="3383" h="5811" extrusionOk="0">
                  <a:moveTo>
                    <a:pt x="1692" y="1"/>
                  </a:moveTo>
                  <a:cubicBezTo>
                    <a:pt x="763" y="1"/>
                    <a:pt x="1" y="1310"/>
                    <a:pt x="1" y="2906"/>
                  </a:cubicBezTo>
                  <a:cubicBezTo>
                    <a:pt x="1" y="4513"/>
                    <a:pt x="763" y="5811"/>
                    <a:pt x="1692" y="5811"/>
                  </a:cubicBezTo>
                  <a:cubicBezTo>
                    <a:pt x="2632" y="5811"/>
                    <a:pt x="3382" y="4513"/>
                    <a:pt x="3382" y="2906"/>
                  </a:cubicBezTo>
                  <a:cubicBezTo>
                    <a:pt x="3382" y="1310"/>
                    <a:pt x="2632" y="1"/>
                    <a:pt x="1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4"/>
            <p:cNvSpPr/>
            <p:nvPr/>
          </p:nvSpPr>
          <p:spPr>
            <a:xfrm>
              <a:off x="7082575" y="1306975"/>
              <a:ext cx="100925" cy="161650"/>
            </a:xfrm>
            <a:custGeom>
              <a:avLst/>
              <a:gdLst/>
              <a:ahLst/>
              <a:cxnLst/>
              <a:rect l="l" t="t" r="r" b="b"/>
              <a:pathLst>
                <a:path w="4037" h="6466" extrusionOk="0">
                  <a:moveTo>
                    <a:pt x="2013" y="655"/>
                  </a:moveTo>
                  <a:cubicBezTo>
                    <a:pt x="2751" y="655"/>
                    <a:pt x="3382" y="1834"/>
                    <a:pt x="3382" y="3239"/>
                  </a:cubicBezTo>
                  <a:cubicBezTo>
                    <a:pt x="3382" y="4632"/>
                    <a:pt x="2751" y="5810"/>
                    <a:pt x="2013" y="5810"/>
                  </a:cubicBezTo>
                  <a:cubicBezTo>
                    <a:pt x="1274" y="5810"/>
                    <a:pt x="655" y="4632"/>
                    <a:pt x="655" y="3239"/>
                  </a:cubicBezTo>
                  <a:cubicBezTo>
                    <a:pt x="655" y="1834"/>
                    <a:pt x="1274" y="655"/>
                    <a:pt x="2013" y="655"/>
                  </a:cubicBezTo>
                  <a:close/>
                  <a:moveTo>
                    <a:pt x="2013" y="0"/>
                  </a:moveTo>
                  <a:cubicBezTo>
                    <a:pt x="893" y="0"/>
                    <a:pt x="1" y="1417"/>
                    <a:pt x="1" y="3227"/>
                  </a:cubicBezTo>
                  <a:cubicBezTo>
                    <a:pt x="1" y="5048"/>
                    <a:pt x="882" y="6465"/>
                    <a:pt x="2013" y="6465"/>
                  </a:cubicBezTo>
                  <a:cubicBezTo>
                    <a:pt x="3144" y="6465"/>
                    <a:pt x="4037" y="5048"/>
                    <a:pt x="4037" y="3227"/>
                  </a:cubicBezTo>
                  <a:cubicBezTo>
                    <a:pt x="4037" y="1417"/>
                    <a:pt x="3144" y="0"/>
                    <a:pt x="20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4"/>
            <p:cNvSpPr/>
            <p:nvPr/>
          </p:nvSpPr>
          <p:spPr>
            <a:xfrm>
              <a:off x="7105800" y="1358100"/>
              <a:ext cx="37825" cy="37900"/>
            </a:xfrm>
            <a:custGeom>
              <a:avLst/>
              <a:gdLst/>
              <a:ahLst/>
              <a:cxnLst/>
              <a:rect l="l" t="t" r="r" b="b"/>
              <a:pathLst>
                <a:path w="1513" h="1516" extrusionOk="0">
                  <a:moveTo>
                    <a:pt x="462" y="0"/>
                  </a:moveTo>
                  <a:cubicBezTo>
                    <a:pt x="225" y="0"/>
                    <a:pt x="0" y="276"/>
                    <a:pt x="191" y="527"/>
                  </a:cubicBezTo>
                  <a:lnTo>
                    <a:pt x="822" y="1384"/>
                  </a:lnTo>
                  <a:cubicBezTo>
                    <a:pt x="881" y="1468"/>
                    <a:pt x="988" y="1515"/>
                    <a:pt x="1084" y="1515"/>
                  </a:cubicBezTo>
                  <a:cubicBezTo>
                    <a:pt x="1358" y="1515"/>
                    <a:pt x="1512" y="1206"/>
                    <a:pt x="1346" y="991"/>
                  </a:cubicBezTo>
                  <a:lnTo>
                    <a:pt x="715" y="134"/>
                  </a:lnTo>
                  <a:cubicBezTo>
                    <a:pt x="643" y="40"/>
                    <a:pt x="552" y="0"/>
                    <a:pt x="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4"/>
            <p:cNvSpPr/>
            <p:nvPr/>
          </p:nvSpPr>
          <p:spPr>
            <a:xfrm>
              <a:off x="7123650" y="1337625"/>
              <a:ext cx="38100" cy="58375"/>
            </a:xfrm>
            <a:custGeom>
              <a:avLst/>
              <a:gdLst/>
              <a:ahLst/>
              <a:cxnLst/>
              <a:rect l="l" t="t" r="r" b="b"/>
              <a:pathLst>
                <a:path w="1524" h="2335" extrusionOk="0">
                  <a:moveTo>
                    <a:pt x="1116" y="0"/>
                  </a:moveTo>
                  <a:cubicBezTo>
                    <a:pt x="1010" y="0"/>
                    <a:pt x="903" y="50"/>
                    <a:pt x="834" y="167"/>
                  </a:cubicBezTo>
                  <a:lnTo>
                    <a:pt x="72" y="1870"/>
                  </a:lnTo>
                  <a:cubicBezTo>
                    <a:pt x="1" y="2037"/>
                    <a:pt x="72" y="2227"/>
                    <a:pt x="239" y="2310"/>
                  </a:cubicBezTo>
                  <a:cubicBezTo>
                    <a:pt x="286" y="2322"/>
                    <a:pt x="322" y="2334"/>
                    <a:pt x="370" y="2334"/>
                  </a:cubicBezTo>
                  <a:cubicBezTo>
                    <a:pt x="501" y="2334"/>
                    <a:pt x="620" y="2251"/>
                    <a:pt x="667" y="2144"/>
                  </a:cubicBezTo>
                  <a:lnTo>
                    <a:pt x="1429" y="441"/>
                  </a:lnTo>
                  <a:cubicBezTo>
                    <a:pt x="1524" y="189"/>
                    <a:pt x="1322" y="0"/>
                    <a:pt x="11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4"/>
            <p:cNvSpPr/>
            <p:nvPr/>
          </p:nvSpPr>
          <p:spPr>
            <a:xfrm>
              <a:off x="7091200" y="1993950"/>
              <a:ext cx="39025" cy="55100"/>
            </a:xfrm>
            <a:custGeom>
              <a:avLst/>
              <a:gdLst/>
              <a:ahLst/>
              <a:cxnLst/>
              <a:rect l="l" t="t" r="r" b="b"/>
              <a:pathLst>
                <a:path w="1561" h="2204" extrusionOk="0">
                  <a:moveTo>
                    <a:pt x="1" y="1"/>
                  </a:moveTo>
                  <a:lnTo>
                    <a:pt x="1" y="2203"/>
                  </a:lnTo>
                  <a:lnTo>
                    <a:pt x="1561" y="2203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4"/>
            <p:cNvSpPr/>
            <p:nvPr/>
          </p:nvSpPr>
          <p:spPr>
            <a:xfrm>
              <a:off x="7130200" y="1993950"/>
              <a:ext cx="39025" cy="55100"/>
            </a:xfrm>
            <a:custGeom>
              <a:avLst/>
              <a:gdLst/>
              <a:ahLst/>
              <a:cxnLst/>
              <a:rect l="l" t="t" r="r" b="b"/>
              <a:pathLst>
                <a:path w="1561" h="2204" extrusionOk="0">
                  <a:moveTo>
                    <a:pt x="1" y="1"/>
                  </a:moveTo>
                  <a:lnTo>
                    <a:pt x="1" y="2203"/>
                  </a:lnTo>
                  <a:lnTo>
                    <a:pt x="1560" y="220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4"/>
            <p:cNvSpPr/>
            <p:nvPr/>
          </p:nvSpPr>
          <p:spPr>
            <a:xfrm>
              <a:off x="7091200" y="2049025"/>
              <a:ext cx="39025" cy="55100"/>
            </a:xfrm>
            <a:custGeom>
              <a:avLst/>
              <a:gdLst/>
              <a:ahLst/>
              <a:cxnLst/>
              <a:rect l="l" t="t" r="r" b="b"/>
              <a:pathLst>
                <a:path w="1561" h="2204" extrusionOk="0">
                  <a:moveTo>
                    <a:pt x="1" y="0"/>
                  </a:moveTo>
                  <a:lnTo>
                    <a:pt x="1" y="2203"/>
                  </a:lnTo>
                  <a:lnTo>
                    <a:pt x="1561" y="2203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4"/>
            <p:cNvSpPr/>
            <p:nvPr/>
          </p:nvSpPr>
          <p:spPr>
            <a:xfrm>
              <a:off x="7130200" y="2049025"/>
              <a:ext cx="39025" cy="55100"/>
            </a:xfrm>
            <a:custGeom>
              <a:avLst/>
              <a:gdLst/>
              <a:ahLst/>
              <a:cxnLst/>
              <a:rect l="l" t="t" r="r" b="b"/>
              <a:pathLst>
                <a:path w="1561" h="2204" extrusionOk="0">
                  <a:moveTo>
                    <a:pt x="1" y="0"/>
                  </a:moveTo>
                  <a:lnTo>
                    <a:pt x="1" y="2203"/>
                  </a:lnTo>
                  <a:lnTo>
                    <a:pt x="1560" y="220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4"/>
            <p:cNvSpPr/>
            <p:nvPr/>
          </p:nvSpPr>
          <p:spPr>
            <a:xfrm>
              <a:off x="7091200" y="2104100"/>
              <a:ext cx="39025" cy="54775"/>
            </a:xfrm>
            <a:custGeom>
              <a:avLst/>
              <a:gdLst/>
              <a:ahLst/>
              <a:cxnLst/>
              <a:rect l="l" t="t" r="r" b="b"/>
              <a:pathLst>
                <a:path w="1561" h="2191" extrusionOk="0">
                  <a:moveTo>
                    <a:pt x="1" y="0"/>
                  </a:moveTo>
                  <a:lnTo>
                    <a:pt x="1" y="2191"/>
                  </a:lnTo>
                  <a:lnTo>
                    <a:pt x="1561" y="2191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4"/>
            <p:cNvSpPr/>
            <p:nvPr/>
          </p:nvSpPr>
          <p:spPr>
            <a:xfrm>
              <a:off x="7130200" y="2104100"/>
              <a:ext cx="39025" cy="54775"/>
            </a:xfrm>
            <a:custGeom>
              <a:avLst/>
              <a:gdLst/>
              <a:ahLst/>
              <a:cxnLst/>
              <a:rect l="l" t="t" r="r" b="b"/>
              <a:pathLst>
                <a:path w="1561" h="2191" extrusionOk="0">
                  <a:moveTo>
                    <a:pt x="1" y="0"/>
                  </a:moveTo>
                  <a:lnTo>
                    <a:pt x="1" y="2191"/>
                  </a:lnTo>
                  <a:lnTo>
                    <a:pt x="1560" y="2191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4"/>
            <p:cNvSpPr/>
            <p:nvPr/>
          </p:nvSpPr>
          <p:spPr>
            <a:xfrm>
              <a:off x="7091200" y="2158850"/>
              <a:ext cx="39025" cy="55100"/>
            </a:xfrm>
            <a:custGeom>
              <a:avLst/>
              <a:gdLst/>
              <a:ahLst/>
              <a:cxnLst/>
              <a:rect l="l" t="t" r="r" b="b"/>
              <a:pathLst>
                <a:path w="1561" h="2204" extrusionOk="0">
                  <a:moveTo>
                    <a:pt x="1" y="1"/>
                  </a:moveTo>
                  <a:lnTo>
                    <a:pt x="1" y="2203"/>
                  </a:lnTo>
                  <a:lnTo>
                    <a:pt x="1561" y="2203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4"/>
            <p:cNvSpPr/>
            <p:nvPr/>
          </p:nvSpPr>
          <p:spPr>
            <a:xfrm>
              <a:off x="7130200" y="2158850"/>
              <a:ext cx="39025" cy="55100"/>
            </a:xfrm>
            <a:custGeom>
              <a:avLst/>
              <a:gdLst/>
              <a:ahLst/>
              <a:cxnLst/>
              <a:rect l="l" t="t" r="r" b="b"/>
              <a:pathLst>
                <a:path w="1561" h="2204" extrusionOk="0">
                  <a:moveTo>
                    <a:pt x="1" y="1"/>
                  </a:moveTo>
                  <a:lnTo>
                    <a:pt x="1" y="2203"/>
                  </a:lnTo>
                  <a:lnTo>
                    <a:pt x="1560" y="220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4"/>
            <p:cNvSpPr/>
            <p:nvPr/>
          </p:nvSpPr>
          <p:spPr>
            <a:xfrm>
              <a:off x="6743250" y="1087600"/>
              <a:ext cx="331025" cy="167900"/>
            </a:xfrm>
            <a:custGeom>
              <a:avLst/>
              <a:gdLst/>
              <a:ahLst/>
              <a:cxnLst/>
              <a:rect l="l" t="t" r="r" b="b"/>
              <a:pathLst>
                <a:path w="13241" h="6716" extrusionOk="0">
                  <a:moveTo>
                    <a:pt x="6620" y="0"/>
                  </a:moveTo>
                  <a:lnTo>
                    <a:pt x="0" y="6715"/>
                  </a:lnTo>
                  <a:lnTo>
                    <a:pt x="13240" y="6715"/>
                  </a:lnTo>
                  <a:lnTo>
                    <a:pt x="66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4"/>
            <p:cNvSpPr/>
            <p:nvPr/>
          </p:nvSpPr>
          <p:spPr>
            <a:xfrm>
              <a:off x="6758725" y="1993950"/>
              <a:ext cx="300650" cy="220000"/>
            </a:xfrm>
            <a:custGeom>
              <a:avLst/>
              <a:gdLst/>
              <a:ahLst/>
              <a:cxnLst/>
              <a:rect l="l" t="t" r="r" b="b"/>
              <a:pathLst>
                <a:path w="12026" h="8800" extrusionOk="0">
                  <a:moveTo>
                    <a:pt x="1" y="1"/>
                  </a:moveTo>
                  <a:lnTo>
                    <a:pt x="1" y="8799"/>
                  </a:lnTo>
                  <a:lnTo>
                    <a:pt x="12026" y="8799"/>
                  </a:lnTo>
                  <a:lnTo>
                    <a:pt x="120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4"/>
            <p:cNvSpPr/>
            <p:nvPr/>
          </p:nvSpPr>
          <p:spPr>
            <a:xfrm>
              <a:off x="6833150" y="1993950"/>
              <a:ext cx="75925" cy="55100"/>
            </a:xfrm>
            <a:custGeom>
              <a:avLst/>
              <a:gdLst/>
              <a:ahLst/>
              <a:cxnLst/>
              <a:rect l="l" t="t" r="r" b="b"/>
              <a:pathLst>
                <a:path w="3037" h="2204" extrusionOk="0">
                  <a:moveTo>
                    <a:pt x="0" y="1"/>
                  </a:moveTo>
                  <a:lnTo>
                    <a:pt x="0" y="2203"/>
                  </a:lnTo>
                  <a:lnTo>
                    <a:pt x="3036" y="2203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4"/>
            <p:cNvSpPr/>
            <p:nvPr/>
          </p:nvSpPr>
          <p:spPr>
            <a:xfrm>
              <a:off x="6909050" y="1993950"/>
              <a:ext cx="76225" cy="55100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0" y="1"/>
                  </a:moveTo>
                  <a:lnTo>
                    <a:pt x="0" y="2203"/>
                  </a:lnTo>
                  <a:lnTo>
                    <a:pt x="3048" y="2203"/>
                  </a:lnTo>
                  <a:lnTo>
                    <a:pt x="30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4"/>
            <p:cNvSpPr/>
            <p:nvPr/>
          </p:nvSpPr>
          <p:spPr>
            <a:xfrm>
              <a:off x="6833150" y="2049025"/>
              <a:ext cx="75925" cy="55100"/>
            </a:xfrm>
            <a:custGeom>
              <a:avLst/>
              <a:gdLst/>
              <a:ahLst/>
              <a:cxnLst/>
              <a:rect l="l" t="t" r="r" b="b"/>
              <a:pathLst>
                <a:path w="3037" h="2204" extrusionOk="0">
                  <a:moveTo>
                    <a:pt x="0" y="0"/>
                  </a:moveTo>
                  <a:lnTo>
                    <a:pt x="0" y="2203"/>
                  </a:lnTo>
                  <a:lnTo>
                    <a:pt x="3036" y="2203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4"/>
            <p:cNvSpPr/>
            <p:nvPr/>
          </p:nvSpPr>
          <p:spPr>
            <a:xfrm>
              <a:off x="6909050" y="2049025"/>
              <a:ext cx="76225" cy="55100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0" y="0"/>
                  </a:moveTo>
                  <a:lnTo>
                    <a:pt x="0" y="2203"/>
                  </a:lnTo>
                  <a:lnTo>
                    <a:pt x="3048" y="2203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4"/>
            <p:cNvSpPr/>
            <p:nvPr/>
          </p:nvSpPr>
          <p:spPr>
            <a:xfrm>
              <a:off x="6833150" y="2104100"/>
              <a:ext cx="75925" cy="54775"/>
            </a:xfrm>
            <a:custGeom>
              <a:avLst/>
              <a:gdLst/>
              <a:ahLst/>
              <a:cxnLst/>
              <a:rect l="l" t="t" r="r" b="b"/>
              <a:pathLst>
                <a:path w="3037" h="2191" extrusionOk="0">
                  <a:moveTo>
                    <a:pt x="0" y="0"/>
                  </a:moveTo>
                  <a:lnTo>
                    <a:pt x="0" y="2191"/>
                  </a:lnTo>
                  <a:lnTo>
                    <a:pt x="3036" y="2191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4"/>
            <p:cNvSpPr/>
            <p:nvPr/>
          </p:nvSpPr>
          <p:spPr>
            <a:xfrm>
              <a:off x="6909050" y="2104100"/>
              <a:ext cx="76225" cy="54775"/>
            </a:xfrm>
            <a:custGeom>
              <a:avLst/>
              <a:gdLst/>
              <a:ahLst/>
              <a:cxnLst/>
              <a:rect l="l" t="t" r="r" b="b"/>
              <a:pathLst>
                <a:path w="3049" h="2191" extrusionOk="0">
                  <a:moveTo>
                    <a:pt x="0" y="0"/>
                  </a:moveTo>
                  <a:lnTo>
                    <a:pt x="0" y="2191"/>
                  </a:lnTo>
                  <a:lnTo>
                    <a:pt x="3048" y="2191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4"/>
            <p:cNvSpPr/>
            <p:nvPr/>
          </p:nvSpPr>
          <p:spPr>
            <a:xfrm>
              <a:off x="6833150" y="2158850"/>
              <a:ext cx="75925" cy="55100"/>
            </a:xfrm>
            <a:custGeom>
              <a:avLst/>
              <a:gdLst/>
              <a:ahLst/>
              <a:cxnLst/>
              <a:rect l="l" t="t" r="r" b="b"/>
              <a:pathLst>
                <a:path w="3037" h="2204" extrusionOk="0">
                  <a:moveTo>
                    <a:pt x="0" y="1"/>
                  </a:moveTo>
                  <a:lnTo>
                    <a:pt x="0" y="2203"/>
                  </a:lnTo>
                  <a:lnTo>
                    <a:pt x="3036" y="2203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4"/>
            <p:cNvSpPr/>
            <p:nvPr/>
          </p:nvSpPr>
          <p:spPr>
            <a:xfrm>
              <a:off x="6909050" y="2158850"/>
              <a:ext cx="76225" cy="55100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0" y="1"/>
                  </a:moveTo>
                  <a:lnTo>
                    <a:pt x="0" y="2203"/>
                  </a:lnTo>
                  <a:lnTo>
                    <a:pt x="3048" y="2203"/>
                  </a:lnTo>
                  <a:lnTo>
                    <a:pt x="30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4"/>
            <p:cNvSpPr/>
            <p:nvPr/>
          </p:nvSpPr>
          <p:spPr>
            <a:xfrm>
              <a:off x="6805750" y="1285250"/>
              <a:ext cx="60150" cy="60150"/>
            </a:xfrm>
            <a:custGeom>
              <a:avLst/>
              <a:gdLst/>
              <a:ahLst/>
              <a:cxnLst/>
              <a:rect l="l" t="t" r="r" b="b"/>
              <a:pathLst>
                <a:path w="2406" h="2406" extrusionOk="0">
                  <a:moveTo>
                    <a:pt x="1" y="0"/>
                  </a:moveTo>
                  <a:lnTo>
                    <a:pt x="1" y="2405"/>
                  </a:lnTo>
                  <a:lnTo>
                    <a:pt x="2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4"/>
            <p:cNvSpPr/>
            <p:nvPr/>
          </p:nvSpPr>
          <p:spPr>
            <a:xfrm>
              <a:off x="6950425" y="1430200"/>
              <a:ext cx="60150" cy="60150"/>
            </a:xfrm>
            <a:custGeom>
              <a:avLst/>
              <a:gdLst/>
              <a:ahLst/>
              <a:cxnLst/>
              <a:rect l="l" t="t" r="r" b="b"/>
              <a:pathLst>
                <a:path w="2406" h="2406" extrusionOk="0">
                  <a:moveTo>
                    <a:pt x="2405" y="0"/>
                  </a:moveTo>
                  <a:lnTo>
                    <a:pt x="0" y="2405"/>
                  </a:lnTo>
                  <a:lnTo>
                    <a:pt x="2405" y="2405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4"/>
            <p:cNvSpPr/>
            <p:nvPr/>
          </p:nvSpPr>
          <p:spPr>
            <a:xfrm>
              <a:off x="6950425" y="1285250"/>
              <a:ext cx="60150" cy="60150"/>
            </a:xfrm>
            <a:custGeom>
              <a:avLst/>
              <a:gdLst/>
              <a:ahLst/>
              <a:cxnLst/>
              <a:rect l="l" t="t" r="r" b="b"/>
              <a:pathLst>
                <a:path w="2406" h="2406" extrusionOk="0">
                  <a:moveTo>
                    <a:pt x="0" y="0"/>
                  </a:moveTo>
                  <a:lnTo>
                    <a:pt x="2405" y="2405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4"/>
            <p:cNvSpPr/>
            <p:nvPr/>
          </p:nvSpPr>
          <p:spPr>
            <a:xfrm>
              <a:off x="6805750" y="1430200"/>
              <a:ext cx="60150" cy="60150"/>
            </a:xfrm>
            <a:custGeom>
              <a:avLst/>
              <a:gdLst/>
              <a:ahLst/>
              <a:cxnLst/>
              <a:rect l="l" t="t" r="r" b="b"/>
              <a:pathLst>
                <a:path w="2406" h="2406" extrusionOk="0">
                  <a:moveTo>
                    <a:pt x="1" y="0"/>
                  </a:moveTo>
                  <a:lnTo>
                    <a:pt x="1" y="2405"/>
                  </a:lnTo>
                  <a:lnTo>
                    <a:pt x="2406" y="24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4"/>
            <p:cNvSpPr/>
            <p:nvPr/>
          </p:nvSpPr>
          <p:spPr>
            <a:xfrm>
              <a:off x="6758425" y="1511150"/>
              <a:ext cx="479850" cy="708750"/>
            </a:xfrm>
            <a:custGeom>
              <a:avLst/>
              <a:gdLst/>
              <a:ahLst/>
              <a:cxnLst/>
              <a:rect l="l" t="t" r="r" b="b"/>
              <a:pathLst>
                <a:path w="19194" h="28350" extrusionOk="0">
                  <a:moveTo>
                    <a:pt x="8275" y="4240"/>
                  </a:moveTo>
                  <a:lnTo>
                    <a:pt x="8275" y="12895"/>
                  </a:lnTo>
                  <a:lnTo>
                    <a:pt x="4954" y="12895"/>
                  </a:lnTo>
                  <a:lnTo>
                    <a:pt x="4954" y="4240"/>
                  </a:lnTo>
                  <a:close/>
                  <a:moveTo>
                    <a:pt x="12014" y="4216"/>
                  </a:moveTo>
                  <a:lnTo>
                    <a:pt x="12014" y="12931"/>
                  </a:lnTo>
                  <a:lnTo>
                    <a:pt x="10847" y="12931"/>
                  </a:lnTo>
                  <a:lnTo>
                    <a:pt x="10847" y="12907"/>
                  </a:lnTo>
                  <a:lnTo>
                    <a:pt x="8942" y="12907"/>
                  </a:lnTo>
                  <a:lnTo>
                    <a:pt x="8942" y="4240"/>
                  </a:lnTo>
                  <a:lnTo>
                    <a:pt x="10847" y="4240"/>
                  </a:lnTo>
                  <a:lnTo>
                    <a:pt x="10847" y="4216"/>
                  </a:lnTo>
                  <a:close/>
                  <a:moveTo>
                    <a:pt x="12621" y="4204"/>
                  </a:moveTo>
                  <a:lnTo>
                    <a:pt x="14693" y="4216"/>
                  </a:lnTo>
                  <a:lnTo>
                    <a:pt x="14693" y="12931"/>
                  </a:lnTo>
                  <a:lnTo>
                    <a:pt x="12621" y="12931"/>
                  </a:lnTo>
                  <a:lnTo>
                    <a:pt x="12621" y="4204"/>
                  </a:lnTo>
                  <a:close/>
                  <a:moveTo>
                    <a:pt x="12014" y="13526"/>
                  </a:moveTo>
                  <a:lnTo>
                    <a:pt x="12014" y="16753"/>
                  </a:lnTo>
                  <a:lnTo>
                    <a:pt x="8942" y="16753"/>
                  </a:lnTo>
                  <a:lnTo>
                    <a:pt x="8942" y="13562"/>
                  </a:lnTo>
                  <a:lnTo>
                    <a:pt x="10847" y="13562"/>
                  </a:lnTo>
                  <a:lnTo>
                    <a:pt x="10847" y="13526"/>
                  </a:lnTo>
                  <a:close/>
                  <a:moveTo>
                    <a:pt x="8275" y="13562"/>
                  </a:moveTo>
                  <a:lnTo>
                    <a:pt x="8275" y="16765"/>
                  </a:lnTo>
                  <a:lnTo>
                    <a:pt x="4954" y="16765"/>
                  </a:lnTo>
                  <a:lnTo>
                    <a:pt x="4954" y="13562"/>
                  </a:lnTo>
                  <a:close/>
                  <a:moveTo>
                    <a:pt x="14693" y="13526"/>
                  </a:moveTo>
                  <a:lnTo>
                    <a:pt x="14693" y="16765"/>
                  </a:lnTo>
                  <a:lnTo>
                    <a:pt x="12621" y="16765"/>
                  </a:lnTo>
                  <a:lnTo>
                    <a:pt x="12621" y="13526"/>
                  </a:lnTo>
                  <a:close/>
                  <a:moveTo>
                    <a:pt x="5799" y="19563"/>
                  </a:moveTo>
                  <a:lnTo>
                    <a:pt x="5799" y="21277"/>
                  </a:lnTo>
                  <a:lnTo>
                    <a:pt x="3239" y="21277"/>
                  </a:lnTo>
                  <a:lnTo>
                    <a:pt x="3239" y="19563"/>
                  </a:lnTo>
                  <a:close/>
                  <a:moveTo>
                    <a:pt x="8835" y="19563"/>
                  </a:moveTo>
                  <a:lnTo>
                    <a:pt x="8835" y="21277"/>
                  </a:lnTo>
                  <a:lnTo>
                    <a:pt x="6275" y="21277"/>
                  </a:lnTo>
                  <a:lnTo>
                    <a:pt x="6275" y="19563"/>
                  </a:lnTo>
                  <a:close/>
                  <a:moveTo>
                    <a:pt x="14633" y="19563"/>
                  </a:moveTo>
                  <a:lnTo>
                    <a:pt x="14633" y="21277"/>
                  </a:lnTo>
                  <a:lnTo>
                    <a:pt x="13562" y="21277"/>
                  </a:lnTo>
                  <a:lnTo>
                    <a:pt x="13562" y="19563"/>
                  </a:lnTo>
                  <a:close/>
                  <a:moveTo>
                    <a:pt x="16193" y="19563"/>
                  </a:moveTo>
                  <a:lnTo>
                    <a:pt x="16193" y="21277"/>
                  </a:lnTo>
                  <a:lnTo>
                    <a:pt x="15110" y="21277"/>
                  </a:lnTo>
                  <a:lnTo>
                    <a:pt x="15110" y="19563"/>
                  </a:lnTo>
                  <a:close/>
                  <a:moveTo>
                    <a:pt x="5799" y="21754"/>
                  </a:moveTo>
                  <a:lnTo>
                    <a:pt x="5799" y="23468"/>
                  </a:lnTo>
                  <a:lnTo>
                    <a:pt x="3239" y="23468"/>
                  </a:lnTo>
                  <a:lnTo>
                    <a:pt x="3239" y="21754"/>
                  </a:lnTo>
                  <a:close/>
                  <a:moveTo>
                    <a:pt x="8823" y="21754"/>
                  </a:moveTo>
                  <a:lnTo>
                    <a:pt x="8835" y="23468"/>
                  </a:lnTo>
                  <a:lnTo>
                    <a:pt x="6275" y="23468"/>
                  </a:lnTo>
                  <a:lnTo>
                    <a:pt x="6275" y="21754"/>
                  </a:lnTo>
                  <a:close/>
                  <a:moveTo>
                    <a:pt x="14633" y="21754"/>
                  </a:moveTo>
                  <a:lnTo>
                    <a:pt x="14633" y="23468"/>
                  </a:lnTo>
                  <a:lnTo>
                    <a:pt x="13562" y="23468"/>
                  </a:lnTo>
                  <a:lnTo>
                    <a:pt x="13562" y="21754"/>
                  </a:lnTo>
                  <a:close/>
                  <a:moveTo>
                    <a:pt x="16193" y="21754"/>
                  </a:moveTo>
                  <a:lnTo>
                    <a:pt x="16193" y="23468"/>
                  </a:lnTo>
                  <a:lnTo>
                    <a:pt x="15110" y="23468"/>
                  </a:lnTo>
                  <a:lnTo>
                    <a:pt x="15110" y="21754"/>
                  </a:lnTo>
                  <a:close/>
                  <a:moveTo>
                    <a:pt x="5799" y="23956"/>
                  </a:moveTo>
                  <a:lnTo>
                    <a:pt x="5799" y="25671"/>
                  </a:lnTo>
                  <a:lnTo>
                    <a:pt x="3239" y="25671"/>
                  </a:lnTo>
                  <a:lnTo>
                    <a:pt x="3239" y="23956"/>
                  </a:lnTo>
                  <a:close/>
                  <a:moveTo>
                    <a:pt x="8835" y="23956"/>
                  </a:moveTo>
                  <a:lnTo>
                    <a:pt x="8835" y="25671"/>
                  </a:lnTo>
                  <a:lnTo>
                    <a:pt x="6275" y="25671"/>
                  </a:lnTo>
                  <a:lnTo>
                    <a:pt x="6275" y="23956"/>
                  </a:lnTo>
                  <a:close/>
                  <a:moveTo>
                    <a:pt x="14633" y="23956"/>
                  </a:moveTo>
                  <a:lnTo>
                    <a:pt x="14633" y="25671"/>
                  </a:lnTo>
                  <a:lnTo>
                    <a:pt x="13562" y="25671"/>
                  </a:lnTo>
                  <a:lnTo>
                    <a:pt x="13562" y="23956"/>
                  </a:lnTo>
                  <a:close/>
                  <a:moveTo>
                    <a:pt x="16193" y="23956"/>
                  </a:moveTo>
                  <a:lnTo>
                    <a:pt x="16193" y="25671"/>
                  </a:lnTo>
                  <a:lnTo>
                    <a:pt x="15122" y="25671"/>
                  </a:lnTo>
                  <a:lnTo>
                    <a:pt x="15122" y="23956"/>
                  </a:lnTo>
                  <a:close/>
                  <a:moveTo>
                    <a:pt x="5799" y="26147"/>
                  </a:moveTo>
                  <a:lnTo>
                    <a:pt x="5799" y="27861"/>
                  </a:lnTo>
                  <a:lnTo>
                    <a:pt x="3239" y="27861"/>
                  </a:lnTo>
                  <a:lnTo>
                    <a:pt x="3239" y="26147"/>
                  </a:lnTo>
                  <a:close/>
                  <a:moveTo>
                    <a:pt x="8823" y="26159"/>
                  </a:moveTo>
                  <a:lnTo>
                    <a:pt x="8835" y="27861"/>
                  </a:lnTo>
                  <a:lnTo>
                    <a:pt x="6275" y="27861"/>
                  </a:lnTo>
                  <a:lnTo>
                    <a:pt x="6275" y="26159"/>
                  </a:lnTo>
                  <a:close/>
                  <a:moveTo>
                    <a:pt x="14633" y="26159"/>
                  </a:moveTo>
                  <a:lnTo>
                    <a:pt x="14633" y="27873"/>
                  </a:lnTo>
                  <a:lnTo>
                    <a:pt x="13562" y="27873"/>
                  </a:lnTo>
                  <a:lnTo>
                    <a:pt x="13562" y="26159"/>
                  </a:lnTo>
                  <a:close/>
                  <a:moveTo>
                    <a:pt x="16193" y="26159"/>
                  </a:moveTo>
                  <a:lnTo>
                    <a:pt x="16193" y="27873"/>
                  </a:lnTo>
                  <a:lnTo>
                    <a:pt x="15122" y="27873"/>
                  </a:lnTo>
                  <a:lnTo>
                    <a:pt x="15122" y="26159"/>
                  </a:lnTo>
                  <a:close/>
                  <a:moveTo>
                    <a:pt x="4299" y="1"/>
                  </a:moveTo>
                  <a:lnTo>
                    <a:pt x="4299" y="3573"/>
                  </a:lnTo>
                  <a:lnTo>
                    <a:pt x="2441" y="3573"/>
                  </a:lnTo>
                  <a:lnTo>
                    <a:pt x="2441" y="4240"/>
                  </a:lnTo>
                  <a:lnTo>
                    <a:pt x="4299" y="4240"/>
                  </a:lnTo>
                  <a:lnTo>
                    <a:pt x="4299" y="12895"/>
                  </a:lnTo>
                  <a:lnTo>
                    <a:pt x="2441" y="12895"/>
                  </a:lnTo>
                  <a:lnTo>
                    <a:pt x="2441" y="13562"/>
                  </a:lnTo>
                  <a:lnTo>
                    <a:pt x="4299" y="13562"/>
                  </a:lnTo>
                  <a:lnTo>
                    <a:pt x="4299" y="16765"/>
                  </a:lnTo>
                  <a:lnTo>
                    <a:pt x="2668" y="16765"/>
                  </a:lnTo>
                  <a:lnTo>
                    <a:pt x="1" y="19313"/>
                  </a:lnTo>
                  <a:lnTo>
                    <a:pt x="2751" y="19313"/>
                  </a:lnTo>
                  <a:lnTo>
                    <a:pt x="2751" y="28111"/>
                  </a:lnTo>
                  <a:cubicBezTo>
                    <a:pt x="2751" y="28242"/>
                    <a:pt x="2858" y="28350"/>
                    <a:pt x="2989" y="28350"/>
                  </a:cubicBezTo>
                  <a:lnTo>
                    <a:pt x="9073" y="28350"/>
                  </a:lnTo>
                  <a:cubicBezTo>
                    <a:pt x="9204" y="28350"/>
                    <a:pt x="9311" y="28242"/>
                    <a:pt x="9311" y="28111"/>
                  </a:cubicBezTo>
                  <a:lnTo>
                    <a:pt x="9311" y="19313"/>
                  </a:lnTo>
                  <a:lnTo>
                    <a:pt x="13074" y="19313"/>
                  </a:lnTo>
                  <a:lnTo>
                    <a:pt x="13074" y="28111"/>
                  </a:lnTo>
                  <a:cubicBezTo>
                    <a:pt x="13074" y="28242"/>
                    <a:pt x="13181" y="28350"/>
                    <a:pt x="13312" y="28350"/>
                  </a:cubicBezTo>
                  <a:lnTo>
                    <a:pt x="16443" y="28350"/>
                  </a:lnTo>
                  <a:cubicBezTo>
                    <a:pt x="16574" y="28350"/>
                    <a:pt x="16681" y="28242"/>
                    <a:pt x="16681" y="28111"/>
                  </a:cubicBezTo>
                  <a:lnTo>
                    <a:pt x="16681" y="19313"/>
                  </a:lnTo>
                  <a:lnTo>
                    <a:pt x="19193" y="19313"/>
                  </a:lnTo>
                  <a:lnTo>
                    <a:pt x="16717" y="16765"/>
                  </a:lnTo>
                  <a:lnTo>
                    <a:pt x="15288" y="16765"/>
                  </a:lnTo>
                  <a:lnTo>
                    <a:pt x="15288" y="13526"/>
                  </a:lnTo>
                  <a:lnTo>
                    <a:pt x="16491" y="13526"/>
                  </a:lnTo>
                  <a:lnTo>
                    <a:pt x="16491" y="12931"/>
                  </a:lnTo>
                  <a:lnTo>
                    <a:pt x="15288" y="12931"/>
                  </a:lnTo>
                  <a:lnTo>
                    <a:pt x="15288" y="4204"/>
                  </a:lnTo>
                  <a:lnTo>
                    <a:pt x="16491" y="4204"/>
                  </a:lnTo>
                  <a:lnTo>
                    <a:pt x="16491" y="3608"/>
                  </a:lnTo>
                  <a:lnTo>
                    <a:pt x="15288" y="3608"/>
                  </a:lnTo>
                  <a:lnTo>
                    <a:pt x="15288" y="1"/>
                  </a:lnTo>
                  <a:lnTo>
                    <a:pt x="14681" y="1"/>
                  </a:lnTo>
                  <a:lnTo>
                    <a:pt x="14681" y="3608"/>
                  </a:lnTo>
                  <a:lnTo>
                    <a:pt x="12609" y="3608"/>
                  </a:lnTo>
                  <a:lnTo>
                    <a:pt x="12609" y="1"/>
                  </a:lnTo>
                  <a:lnTo>
                    <a:pt x="12002" y="1"/>
                  </a:lnTo>
                  <a:lnTo>
                    <a:pt x="12002" y="3608"/>
                  </a:lnTo>
                  <a:lnTo>
                    <a:pt x="10847" y="3608"/>
                  </a:lnTo>
                  <a:lnTo>
                    <a:pt x="10847" y="3573"/>
                  </a:lnTo>
                  <a:lnTo>
                    <a:pt x="8930" y="3573"/>
                  </a:lnTo>
                  <a:lnTo>
                    <a:pt x="8930" y="1"/>
                  </a:lnTo>
                  <a:lnTo>
                    <a:pt x="8275" y="1"/>
                  </a:lnTo>
                  <a:lnTo>
                    <a:pt x="8275" y="3573"/>
                  </a:lnTo>
                  <a:lnTo>
                    <a:pt x="4954" y="3573"/>
                  </a:lnTo>
                  <a:lnTo>
                    <a:pt x="49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4"/>
            <p:cNvSpPr/>
            <p:nvPr/>
          </p:nvSpPr>
          <p:spPr>
            <a:xfrm>
              <a:off x="7073350" y="1285250"/>
              <a:ext cx="34850" cy="60150"/>
            </a:xfrm>
            <a:custGeom>
              <a:avLst/>
              <a:gdLst/>
              <a:ahLst/>
              <a:cxnLst/>
              <a:rect l="l" t="t" r="r" b="b"/>
              <a:pathLst>
                <a:path w="1394" h="2406" extrusionOk="0">
                  <a:moveTo>
                    <a:pt x="0" y="0"/>
                  </a:moveTo>
                  <a:lnTo>
                    <a:pt x="0" y="2405"/>
                  </a:lnTo>
                  <a:lnTo>
                    <a:pt x="13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4"/>
            <p:cNvSpPr/>
            <p:nvPr/>
          </p:nvSpPr>
          <p:spPr>
            <a:xfrm>
              <a:off x="7157275" y="1430200"/>
              <a:ext cx="35150" cy="60150"/>
            </a:xfrm>
            <a:custGeom>
              <a:avLst/>
              <a:gdLst/>
              <a:ahLst/>
              <a:cxnLst/>
              <a:rect l="l" t="t" r="r" b="b"/>
              <a:pathLst>
                <a:path w="1406" h="2406" extrusionOk="0">
                  <a:moveTo>
                    <a:pt x="1406" y="0"/>
                  </a:moveTo>
                  <a:lnTo>
                    <a:pt x="1" y="2405"/>
                  </a:lnTo>
                  <a:lnTo>
                    <a:pt x="1406" y="2405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4"/>
            <p:cNvSpPr/>
            <p:nvPr/>
          </p:nvSpPr>
          <p:spPr>
            <a:xfrm>
              <a:off x="7157275" y="1285250"/>
              <a:ext cx="35150" cy="60150"/>
            </a:xfrm>
            <a:custGeom>
              <a:avLst/>
              <a:gdLst/>
              <a:ahLst/>
              <a:cxnLst/>
              <a:rect l="l" t="t" r="r" b="b"/>
              <a:pathLst>
                <a:path w="1406" h="2406" extrusionOk="0">
                  <a:moveTo>
                    <a:pt x="1" y="0"/>
                  </a:moveTo>
                  <a:lnTo>
                    <a:pt x="1406" y="2405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4"/>
            <p:cNvSpPr/>
            <p:nvPr/>
          </p:nvSpPr>
          <p:spPr>
            <a:xfrm>
              <a:off x="7073350" y="1430200"/>
              <a:ext cx="34850" cy="60150"/>
            </a:xfrm>
            <a:custGeom>
              <a:avLst/>
              <a:gdLst/>
              <a:ahLst/>
              <a:cxnLst/>
              <a:rect l="l" t="t" r="r" b="b"/>
              <a:pathLst>
                <a:path w="1394" h="2406" extrusionOk="0">
                  <a:moveTo>
                    <a:pt x="0" y="0"/>
                  </a:moveTo>
                  <a:lnTo>
                    <a:pt x="0" y="2405"/>
                  </a:lnTo>
                  <a:lnTo>
                    <a:pt x="1393" y="2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4"/>
            <p:cNvSpPr/>
            <p:nvPr/>
          </p:nvSpPr>
          <p:spPr>
            <a:xfrm>
              <a:off x="7110850" y="1087600"/>
              <a:ext cx="53300" cy="167900"/>
            </a:xfrm>
            <a:custGeom>
              <a:avLst/>
              <a:gdLst/>
              <a:ahLst/>
              <a:cxnLst/>
              <a:rect l="l" t="t" r="r" b="b"/>
              <a:pathLst>
                <a:path w="2132" h="6716" extrusionOk="0">
                  <a:moveTo>
                    <a:pt x="1525" y="0"/>
                  </a:moveTo>
                  <a:lnTo>
                    <a:pt x="1525" y="5227"/>
                  </a:lnTo>
                  <a:cubicBezTo>
                    <a:pt x="1394" y="3548"/>
                    <a:pt x="1048" y="3144"/>
                    <a:pt x="763" y="3013"/>
                  </a:cubicBezTo>
                  <a:cubicBezTo>
                    <a:pt x="692" y="2969"/>
                    <a:pt x="597" y="2936"/>
                    <a:pt x="483" y="2936"/>
                  </a:cubicBezTo>
                  <a:cubicBezTo>
                    <a:pt x="346" y="2936"/>
                    <a:pt x="182" y="2984"/>
                    <a:pt x="1" y="3120"/>
                  </a:cubicBezTo>
                  <a:lnTo>
                    <a:pt x="358" y="3608"/>
                  </a:lnTo>
                  <a:cubicBezTo>
                    <a:pt x="417" y="3568"/>
                    <a:pt x="460" y="3545"/>
                    <a:pt x="480" y="3545"/>
                  </a:cubicBezTo>
                  <a:cubicBezTo>
                    <a:pt x="484" y="3545"/>
                    <a:pt x="487" y="3546"/>
                    <a:pt x="489" y="3548"/>
                  </a:cubicBezTo>
                  <a:cubicBezTo>
                    <a:pt x="513" y="3560"/>
                    <a:pt x="965" y="3822"/>
                    <a:pt x="965" y="6715"/>
                  </a:cubicBezTo>
                  <a:lnTo>
                    <a:pt x="2132" y="6715"/>
                  </a:lnTo>
                  <a:lnTo>
                    <a:pt x="21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4"/>
            <p:cNvSpPr/>
            <p:nvPr/>
          </p:nvSpPr>
          <p:spPr>
            <a:xfrm>
              <a:off x="7165025" y="1161100"/>
              <a:ext cx="39325" cy="94400"/>
            </a:xfrm>
            <a:custGeom>
              <a:avLst/>
              <a:gdLst/>
              <a:ahLst/>
              <a:cxnLst/>
              <a:rect l="l" t="t" r="r" b="b"/>
              <a:pathLst>
                <a:path w="1573" h="3776" extrusionOk="0">
                  <a:moveTo>
                    <a:pt x="1101" y="1"/>
                  </a:moveTo>
                  <a:cubicBezTo>
                    <a:pt x="985" y="1"/>
                    <a:pt x="887" y="34"/>
                    <a:pt x="810" y="73"/>
                  </a:cubicBezTo>
                  <a:cubicBezTo>
                    <a:pt x="465" y="239"/>
                    <a:pt x="1" y="823"/>
                    <a:pt x="1" y="3775"/>
                  </a:cubicBezTo>
                  <a:lnTo>
                    <a:pt x="608" y="3775"/>
                  </a:lnTo>
                  <a:cubicBezTo>
                    <a:pt x="608" y="894"/>
                    <a:pt x="1060" y="620"/>
                    <a:pt x="1084" y="608"/>
                  </a:cubicBezTo>
                  <a:cubicBezTo>
                    <a:pt x="1086" y="606"/>
                    <a:pt x="1089" y="605"/>
                    <a:pt x="1094" y="605"/>
                  </a:cubicBezTo>
                  <a:cubicBezTo>
                    <a:pt x="1116" y="605"/>
                    <a:pt x="1166" y="628"/>
                    <a:pt x="1215" y="668"/>
                  </a:cubicBezTo>
                  <a:lnTo>
                    <a:pt x="1572" y="180"/>
                  </a:lnTo>
                  <a:cubicBezTo>
                    <a:pt x="1393" y="46"/>
                    <a:pt x="1235" y="1"/>
                    <a:pt x="11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4"/>
            <p:cNvSpPr/>
            <p:nvPr/>
          </p:nvSpPr>
          <p:spPr>
            <a:xfrm>
              <a:off x="6901300" y="1087600"/>
              <a:ext cx="15200" cy="167900"/>
            </a:xfrm>
            <a:custGeom>
              <a:avLst/>
              <a:gdLst/>
              <a:ahLst/>
              <a:cxnLst/>
              <a:rect l="l" t="t" r="r" b="b"/>
              <a:pathLst>
                <a:path w="608" h="6716" extrusionOk="0">
                  <a:moveTo>
                    <a:pt x="1" y="0"/>
                  </a:moveTo>
                  <a:lnTo>
                    <a:pt x="1" y="6715"/>
                  </a:lnTo>
                  <a:lnTo>
                    <a:pt x="608" y="6715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6823625" y="1160975"/>
              <a:ext cx="64900" cy="94525"/>
            </a:xfrm>
            <a:custGeom>
              <a:avLst/>
              <a:gdLst/>
              <a:ahLst/>
              <a:cxnLst/>
              <a:rect l="l" t="t" r="r" b="b"/>
              <a:pathLst>
                <a:path w="2596" h="3781" extrusionOk="0">
                  <a:moveTo>
                    <a:pt x="717" y="0"/>
                  </a:moveTo>
                  <a:cubicBezTo>
                    <a:pt x="492" y="0"/>
                    <a:pt x="253" y="46"/>
                    <a:pt x="0" y="137"/>
                  </a:cubicBezTo>
                  <a:lnTo>
                    <a:pt x="202" y="709"/>
                  </a:lnTo>
                  <a:cubicBezTo>
                    <a:pt x="386" y="644"/>
                    <a:pt x="555" y="611"/>
                    <a:pt x="708" y="611"/>
                  </a:cubicBezTo>
                  <a:cubicBezTo>
                    <a:pt x="893" y="611"/>
                    <a:pt x="1054" y="659"/>
                    <a:pt x="1191" y="756"/>
                  </a:cubicBezTo>
                  <a:cubicBezTo>
                    <a:pt x="1703" y="1113"/>
                    <a:pt x="1988" y="2197"/>
                    <a:pt x="1988" y="3780"/>
                  </a:cubicBezTo>
                  <a:lnTo>
                    <a:pt x="2596" y="3780"/>
                  </a:lnTo>
                  <a:cubicBezTo>
                    <a:pt x="2596" y="1935"/>
                    <a:pt x="2238" y="756"/>
                    <a:pt x="1536" y="256"/>
                  </a:cubicBezTo>
                  <a:cubicBezTo>
                    <a:pt x="1296" y="85"/>
                    <a:pt x="1021" y="0"/>
                    <a:pt x="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4"/>
            <p:cNvSpPr/>
            <p:nvPr/>
          </p:nvSpPr>
          <p:spPr>
            <a:xfrm>
              <a:off x="6933750" y="1160975"/>
              <a:ext cx="64900" cy="94525"/>
            </a:xfrm>
            <a:custGeom>
              <a:avLst/>
              <a:gdLst/>
              <a:ahLst/>
              <a:cxnLst/>
              <a:rect l="l" t="t" r="r" b="b"/>
              <a:pathLst>
                <a:path w="2596" h="3781" extrusionOk="0">
                  <a:moveTo>
                    <a:pt x="1874" y="0"/>
                  </a:moveTo>
                  <a:cubicBezTo>
                    <a:pt x="1569" y="0"/>
                    <a:pt x="1295" y="85"/>
                    <a:pt x="1048" y="256"/>
                  </a:cubicBezTo>
                  <a:cubicBezTo>
                    <a:pt x="346" y="744"/>
                    <a:pt x="0" y="1935"/>
                    <a:pt x="0" y="3780"/>
                  </a:cubicBezTo>
                  <a:lnTo>
                    <a:pt x="596" y="3780"/>
                  </a:lnTo>
                  <a:cubicBezTo>
                    <a:pt x="596" y="2197"/>
                    <a:pt x="881" y="1113"/>
                    <a:pt x="1405" y="756"/>
                  </a:cubicBezTo>
                  <a:cubicBezTo>
                    <a:pt x="1542" y="659"/>
                    <a:pt x="1700" y="611"/>
                    <a:pt x="1881" y="611"/>
                  </a:cubicBezTo>
                  <a:cubicBezTo>
                    <a:pt x="2032" y="611"/>
                    <a:pt x="2198" y="644"/>
                    <a:pt x="2382" y="709"/>
                  </a:cubicBezTo>
                  <a:lnTo>
                    <a:pt x="2596" y="137"/>
                  </a:lnTo>
                  <a:cubicBezTo>
                    <a:pt x="2338" y="46"/>
                    <a:pt x="2098" y="0"/>
                    <a:pt x="18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4"/>
            <p:cNvSpPr/>
            <p:nvPr/>
          </p:nvSpPr>
          <p:spPr>
            <a:xfrm>
              <a:off x="6743250" y="2212551"/>
              <a:ext cx="486900" cy="23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4"/>
            <p:cNvSpPr/>
            <p:nvPr/>
          </p:nvSpPr>
          <p:spPr>
            <a:xfrm rot="2700000">
              <a:off x="6817890" y="1047599"/>
              <a:ext cx="10182" cy="24310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4"/>
            <p:cNvSpPr/>
            <p:nvPr/>
          </p:nvSpPr>
          <p:spPr>
            <a:xfrm rot="5400000">
              <a:off x="7027049" y="957351"/>
              <a:ext cx="9900" cy="260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4"/>
            <p:cNvSpPr/>
            <p:nvPr/>
          </p:nvSpPr>
          <p:spPr>
            <a:xfrm rot="9121232">
              <a:off x="7194791" y="1072896"/>
              <a:ext cx="10871" cy="193878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2" name="Google Shape;752;p34"/>
          <p:cNvSpPr txBox="1">
            <a:spLocks noGrp="1"/>
          </p:cNvSpPr>
          <p:nvPr>
            <p:ph type="title"/>
          </p:nvPr>
        </p:nvSpPr>
        <p:spPr>
          <a:xfrm>
            <a:off x="917055" y="2297599"/>
            <a:ext cx="4553700" cy="13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CODING</a:t>
            </a:r>
            <a:endParaRPr dirty="0"/>
          </a:p>
        </p:txBody>
      </p:sp>
      <p:sp>
        <p:nvSpPr>
          <p:cNvPr id="754" name="Google Shape;754;p34"/>
          <p:cNvSpPr txBox="1">
            <a:spLocks noGrp="1"/>
          </p:cNvSpPr>
          <p:nvPr>
            <p:ph type="title" idx="2"/>
          </p:nvPr>
        </p:nvSpPr>
        <p:spPr>
          <a:xfrm>
            <a:off x="917055" y="1101514"/>
            <a:ext cx="1979400" cy="11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itter Medium"/>
                <a:ea typeface="Bitter Medium"/>
                <a:cs typeface="Bitter Medium"/>
                <a:sym typeface="Bitter Medium"/>
              </a:rPr>
              <a:t>05</a:t>
            </a:r>
            <a:endParaRPr dirty="0">
              <a:latin typeface="Bitter Medium"/>
              <a:ea typeface="Bitter Medium"/>
              <a:cs typeface="Bitter Medium"/>
              <a:sym typeface="Bitter Medium"/>
            </a:endParaRPr>
          </a:p>
        </p:txBody>
      </p:sp>
      <p:grpSp>
        <p:nvGrpSpPr>
          <p:cNvPr id="755" name="Google Shape;755;p34"/>
          <p:cNvGrpSpPr/>
          <p:nvPr/>
        </p:nvGrpSpPr>
        <p:grpSpPr>
          <a:xfrm>
            <a:off x="7516712" y="3362943"/>
            <a:ext cx="1627370" cy="1233430"/>
            <a:chOff x="7032675" y="3217855"/>
            <a:chExt cx="1637852" cy="1241375"/>
          </a:xfrm>
        </p:grpSpPr>
        <p:sp>
          <p:nvSpPr>
            <p:cNvPr id="756" name="Google Shape;756;p34"/>
            <p:cNvSpPr/>
            <p:nvPr/>
          </p:nvSpPr>
          <p:spPr>
            <a:xfrm>
              <a:off x="7111327" y="3419586"/>
              <a:ext cx="1559200" cy="1039626"/>
            </a:xfrm>
            <a:custGeom>
              <a:avLst/>
              <a:gdLst/>
              <a:ahLst/>
              <a:cxnLst/>
              <a:rect l="l" t="t" r="r" b="b"/>
              <a:pathLst>
                <a:path w="45554" h="30374" extrusionOk="0">
                  <a:moveTo>
                    <a:pt x="10764" y="0"/>
                  </a:moveTo>
                  <a:lnTo>
                    <a:pt x="1" y="15740"/>
                  </a:lnTo>
                  <a:lnTo>
                    <a:pt x="1" y="30373"/>
                  </a:lnTo>
                  <a:lnTo>
                    <a:pt x="45554" y="30373"/>
                  </a:lnTo>
                  <a:lnTo>
                    <a:pt x="45554" y="10121"/>
                  </a:lnTo>
                  <a:lnTo>
                    <a:pt x="107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4"/>
            <p:cNvSpPr/>
            <p:nvPr/>
          </p:nvSpPr>
          <p:spPr>
            <a:xfrm>
              <a:off x="8253075" y="4273151"/>
              <a:ext cx="415849" cy="26900"/>
            </a:xfrm>
            <a:custGeom>
              <a:avLst/>
              <a:gdLst/>
              <a:ahLst/>
              <a:cxnLst/>
              <a:rect l="l" t="t" r="r" b="b"/>
              <a:pathLst>
                <a:path w="9942" h="632" extrusionOk="0">
                  <a:moveTo>
                    <a:pt x="0" y="1"/>
                  </a:moveTo>
                  <a:lnTo>
                    <a:pt x="0" y="632"/>
                  </a:lnTo>
                  <a:lnTo>
                    <a:pt x="9942" y="632"/>
                  </a:lnTo>
                  <a:lnTo>
                    <a:pt x="99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4"/>
            <p:cNvSpPr/>
            <p:nvPr/>
          </p:nvSpPr>
          <p:spPr>
            <a:xfrm>
              <a:off x="8253075" y="4065475"/>
              <a:ext cx="415849" cy="21625"/>
            </a:xfrm>
            <a:custGeom>
              <a:avLst/>
              <a:gdLst/>
              <a:ahLst/>
              <a:cxnLst/>
              <a:rect l="l" t="t" r="r" b="b"/>
              <a:pathLst>
                <a:path w="9942" h="632" extrusionOk="0">
                  <a:moveTo>
                    <a:pt x="0" y="1"/>
                  </a:moveTo>
                  <a:lnTo>
                    <a:pt x="0" y="632"/>
                  </a:lnTo>
                  <a:lnTo>
                    <a:pt x="9942" y="632"/>
                  </a:lnTo>
                  <a:lnTo>
                    <a:pt x="99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4"/>
            <p:cNvSpPr/>
            <p:nvPr/>
          </p:nvSpPr>
          <p:spPr>
            <a:xfrm>
              <a:off x="7095251" y="3511550"/>
              <a:ext cx="1493285" cy="947680"/>
            </a:xfrm>
            <a:custGeom>
              <a:avLst/>
              <a:gdLst/>
              <a:ahLst/>
              <a:cxnLst/>
              <a:rect l="l" t="t" r="r" b="b"/>
              <a:pathLst>
                <a:path w="45852" h="27291" extrusionOk="0">
                  <a:moveTo>
                    <a:pt x="9288" y="10824"/>
                  </a:moveTo>
                  <a:lnTo>
                    <a:pt x="9288" y="13598"/>
                  </a:lnTo>
                  <a:lnTo>
                    <a:pt x="5144" y="10824"/>
                  </a:lnTo>
                  <a:close/>
                  <a:moveTo>
                    <a:pt x="20980" y="10824"/>
                  </a:moveTo>
                  <a:lnTo>
                    <a:pt x="15360" y="13681"/>
                  </a:lnTo>
                  <a:lnTo>
                    <a:pt x="15360" y="10824"/>
                  </a:lnTo>
                  <a:close/>
                  <a:moveTo>
                    <a:pt x="4287" y="11086"/>
                  </a:moveTo>
                  <a:lnTo>
                    <a:pt x="8514" y="13907"/>
                  </a:lnTo>
                  <a:lnTo>
                    <a:pt x="4287" y="13907"/>
                  </a:lnTo>
                  <a:lnTo>
                    <a:pt x="4287" y="11086"/>
                  </a:lnTo>
                  <a:close/>
                  <a:moveTo>
                    <a:pt x="14729" y="10824"/>
                  </a:moveTo>
                  <a:lnTo>
                    <a:pt x="14729" y="13907"/>
                  </a:lnTo>
                  <a:lnTo>
                    <a:pt x="9931" y="13907"/>
                  </a:lnTo>
                  <a:lnTo>
                    <a:pt x="9931" y="10824"/>
                  </a:lnTo>
                  <a:close/>
                  <a:moveTo>
                    <a:pt x="3656" y="14550"/>
                  </a:moveTo>
                  <a:lnTo>
                    <a:pt x="3656" y="20825"/>
                  </a:lnTo>
                  <a:lnTo>
                    <a:pt x="834" y="14550"/>
                  </a:lnTo>
                  <a:close/>
                  <a:moveTo>
                    <a:pt x="9288" y="14550"/>
                  </a:moveTo>
                  <a:lnTo>
                    <a:pt x="9288" y="22063"/>
                  </a:lnTo>
                  <a:lnTo>
                    <a:pt x="4287" y="22063"/>
                  </a:lnTo>
                  <a:lnTo>
                    <a:pt x="4287" y="14550"/>
                  </a:lnTo>
                  <a:close/>
                  <a:moveTo>
                    <a:pt x="14729" y="14550"/>
                  </a:moveTo>
                  <a:lnTo>
                    <a:pt x="14729" y="22063"/>
                  </a:lnTo>
                  <a:lnTo>
                    <a:pt x="9931" y="22063"/>
                  </a:lnTo>
                  <a:lnTo>
                    <a:pt x="9931" y="14550"/>
                  </a:lnTo>
                  <a:close/>
                  <a:moveTo>
                    <a:pt x="25599" y="14550"/>
                  </a:moveTo>
                  <a:lnTo>
                    <a:pt x="20480" y="22063"/>
                  </a:lnTo>
                  <a:lnTo>
                    <a:pt x="15360" y="22063"/>
                  </a:lnTo>
                  <a:lnTo>
                    <a:pt x="15360" y="14550"/>
                  </a:lnTo>
                  <a:close/>
                  <a:moveTo>
                    <a:pt x="26266" y="14777"/>
                  </a:moveTo>
                  <a:lnTo>
                    <a:pt x="26266" y="22063"/>
                  </a:lnTo>
                  <a:lnTo>
                    <a:pt x="21313" y="22063"/>
                  </a:lnTo>
                  <a:lnTo>
                    <a:pt x="26266" y="14777"/>
                  </a:lnTo>
                  <a:close/>
                  <a:moveTo>
                    <a:pt x="9288" y="1"/>
                  </a:moveTo>
                  <a:lnTo>
                    <a:pt x="9288" y="9478"/>
                  </a:lnTo>
                  <a:lnTo>
                    <a:pt x="6168" y="5454"/>
                  </a:lnTo>
                  <a:lnTo>
                    <a:pt x="5621" y="5871"/>
                  </a:lnTo>
                  <a:lnTo>
                    <a:pt x="8966" y="10181"/>
                  </a:lnTo>
                  <a:lnTo>
                    <a:pt x="4287" y="10181"/>
                  </a:lnTo>
                  <a:lnTo>
                    <a:pt x="4287" y="8895"/>
                  </a:lnTo>
                  <a:lnTo>
                    <a:pt x="3656" y="8895"/>
                  </a:lnTo>
                  <a:lnTo>
                    <a:pt x="3656" y="10181"/>
                  </a:lnTo>
                  <a:lnTo>
                    <a:pt x="2704" y="10181"/>
                  </a:lnTo>
                  <a:lnTo>
                    <a:pt x="2704" y="10812"/>
                  </a:lnTo>
                  <a:lnTo>
                    <a:pt x="3656" y="10812"/>
                  </a:lnTo>
                  <a:lnTo>
                    <a:pt x="3656" y="13907"/>
                  </a:lnTo>
                  <a:lnTo>
                    <a:pt x="311" y="13907"/>
                  </a:lnTo>
                  <a:lnTo>
                    <a:pt x="311" y="14229"/>
                  </a:lnTo>
                  <a:lnTo>
                    <a:pt x="1" y="14372"/>
                  </a:lnTo>
                  <a:lnTo>
                    <a:pt x="3454" y="22063"/>
                  </a:lnTo>
                  <a:lnTo>
                    <a:pt x="311" y="22063"/>
                  </a:lnTo>
                  <a:lnTo>
                    <a:pt x="311" y="22694"/>
                  </a:lnTo>
                  <a:lnTo>
                    <a:pt x="3656" y="22694"/>
                  </a:lnTo>
                  <a:lnTo>
                    <a:pt x="3656" y="27290"/>
                  </a:lnTo>
                  <a:lnTo>
                    <a:pt x="4287" y="27290"/>
                  </a:lnTo>
                  <a:lnTo>
                    <a:pt x="4287" y="22694"/>
                  </a:lnTo>
                  <a:lnTo>
                    <a:pt x="9288" y="22694"/>
                  </a:lnTo>
                  <a:lnTo>
                    <a:pt x="9288" y="27290"/>
                  </a:lnTo>
                  <a:lnTo>
                    <a:pt x="9931" y="27290"/>
                  </a:lnTo>
                  <a:lnTo>
                    <a:pt x="9931" y="22694"/>
                  </a:lnTo>
                  <a:lnTo>
                    <a:pt x="14729" y="22694"/>
                  </a:lnTo>
                  <a:lnTo>
                    <a:pt x="14729" y="27290"/>
                  </a:lnTo>
                  <a:lnTo>
                    <a:pt x="15360" y="27290"/>
                  </a:lnTo>
                  <a:lnTo>
                    <a:pt x="15360" y="22694"/>
                  </a:lnTo>
                  <a:lnTo>
                    <a:pt x="26266" y="22694"/>
                  </a:lnTo>
                  <a:lnTo>
                    <a:pt x="26266" y="27290"/>
                  </a:lnTo>
                  <a:lnTo>
                    <a:pt x="26897" y="27290"/>
                  </a:lnTo>
                  <a:lnTo>
                    <a:pt x="26897" y="22694"/>
                  </a:lnTo>
                  <a:lnTo>
                    <a:pt x="45852" y="22694"/>
                  </a:lnTo>
                  <a:lnTo>
                    <a:pt x="45852" y="22063"/>
                  </a:lnTo>
                  <a:lnTo>
                    <a:pt x="26909" y="22063"/>
                  </a:lnTo>
                  <a:lnTo>
                    <a:pt x="26909" y="13181"/>
                  </a:lnTo>
                  <a:lnTo>
                    <a:pt x="26278" y="13181"/>
                  </a:lnTo>
                  <a:lnTo>
                    <a:pt x="26278" y="13907"/>
                  </a:lnTo>
                  <a:lnTo>
                    <a:pt x="16420" y="13907"/>
                  </a:lnTo>
                  <a:lnTo>
                    <a:pt x="22492" y="10824"/>
                  </a:lnTo>
                  <a:lnTo>
                    <a:pt x="22670" y="10824"/>
                  </a:lnTo>
                  <a:lnTo>
                    <a:pt x="22670" y="10181"/>
                  </a:lnTo>
                  <a:lnTo>
                    <a:pt x="15682" y="10181"/>
                  </a:lnTo>
                  <a:lnTo>
                    <a:pt x="18491" y="6264"/>
                  </a:lnTo>
                  <a:lnTo>
                    <a:pt x="17979" y="5883"/>
                  </a:lnTo>
                  <a:lnTo>
                    <a:pt x="15360" y="9526"/>
                  </a:lnTo>
                  <a:lnTo>
                    <a:pt x="15360" y="1954"/>
                  </a:lnTo>
                  <a:lnTo>
                    <a:pt x="14729" y="1954"/>
                  </a:lnTo>
                  <a:lnTo>
                    <a:pt x="14729" y="10181"/>
                  </a:lnTo>
                  <a:lnTo>
                    <a:pt x="9931" y="10181"/>
                  </a:lnTo>
                  <a:lnTo>
                    <a:pt x="99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4"/>
            <p:cNvSpPr/>
            <p:nvPr/>
          </p:nvSpPr>
          <p:spPr>
            <a:xfrm>
              <a:off x="7032675" y="3378411"/>
              <a:ext cx="1636246" cy="617430"/>
            </a:xfrm>
            <a:custGeom>
              <a:avLst/>
              <a:gdLst/>
              <a:ahLst/>
              <a:cxnLst/>
              <a:rect l="l" t="t" r="r" b="b"/>
              <a:pathLst>
                <a:path w="47805" h="18039" extrusionOk="0">
                  <a:moveTo>
                    <a:pt x="11824" y="1"/>
                  </a:moveTo>
                  <a:lnTo>
                    <a:pt x="1" y="18039"/>
                  </a:lnTo>
                  <a:lnTo>
                    <a:pt x="2906" y="18039"/>
                  </a:lnTo>
                  <a:lnTo>
                    <a:pt x="12729" y="3108"/>
                  </a:lnTo>
                  <a:lnTo>
                    <a:pt x="26052" y="18039"/>
                  </a:lnTo>
                  <a:lnTo>
                    <a:pt x="27516" y="18039"/>
                  </a:lnTo>
                  <a:cubicBezTo>
                    <a:pt x="28350" y="15693"/>
                    <a:pt x="30576" y="14133"/>
                    <a:pt x="33064" y="14133"/>
                  </a:cubicBezTo>
                  <a:cubicBezTo>
                    <a:pt x="35565" y="14133"/>
                    <a:pt x="37779" y="15693"/>
                    <a:pt x="38625" y="18039"/>
                  </a:cubicBezTo>
                  <a:lnTo>
                    <a:pt x="47804" y="18039"/>
                  </a:lnTo>
                  <a:lnTo>
                    <a:pt x="478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8273966" y="3286718"/>
              <a:ext cx="160185" cy="327283"/>
            </a:xfrm>
            <a:custGeom>
              <a:avLst/>
              <a:gdLst/>
              <a:ahLst/>
              <a:cxnLst/>
              <a:rect l="l" t="t" r="r" b="b"/>
              <a:pathLst>
                <a:path w="4680" h="9562" extrusionOk="0">
                  <a:moveTo>
                    <a:pt x="0" y="1"/>
                  </a:moveTo>
                  <a:lnTo>
                    <a:pt x="0" y="9562"/>
                  </a:lnTo>
                  <a:lnTo>
                    <a:pt x="4679" y="9562"/>
                  </a:lnTo>
                  <a:lnTo>
                    <a:pt x="46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8239739" y="3217855"/>
              <a:ext cx="228229" cy="92551"/>
            </a:xfrm>
            <a:custGeom>
              <a:avLst/>
              <a:gdLst/>
              <a:ahLst/>
              <a:cxnLst/>
              <a:rect l="l" t="t" r="r" b="b"/>
              <a:pathLst>
                <a:path w="6668" h="2704" extrusionOk="0">
                  <a:moveTo>
                    <a:pt x="0" y="1"/>
                  </a:moveTo>
                  <a:lnTo>
                    <a:pt x="0" y="2703"/>
                  </a:lnTo>
                  <a:lnTo>
                    <a:pt x="6668" y="2703"/>
                  </a:lnTo>
                  <a:lnTo>
                    <a:pt x="66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8036776" y="3985623"/>
              <a:ext cx="243734" cy="473161"/>
            </a:xfrm>
            <a:custGeom>
              <a:avLst/>
              <a:gdLst/>
              <a:ahLst/>
              <a:cxnLst/>
              <a:rect l="l" t="t" r="r" b="b"/>
              <a:pathLst>
                <a:path w="7121" h="13824" extrusionOk="0">
                  <a:moveTo>
                    <a:pt x="3561" y="0"/>
                  </a:moveTo>
                  <a:cubicBezTo>
                    <a:pt x="1596" y="0"/>
                    <a:pt x="1" y="1595"/>
                    <a:pt x="1" y="3560"/>
                  </a:cubicBezTo>
                  <a:lnTo>
                    <a:pt x="1" y="13823"/>
                  </a:lnTo>
                  <a:lnTo>
                    <a:pt x="7121" y="13823"/>
                  </a:lnTo>
                  <a:lnTo>
                    <a:pt x="7121" y="3560"/>
                  </a:lnTo>
                  <a:cubicBezTo>
                    <a:pt x="7121" y="1595"/>
                    <a:pt x="5525" y="0"/>
                    <a:pt x="35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7223196" y="4013346"/>
              <a:ext cx="61575" cy="89300"/>
            </a:xfrm>
            <a:custGeom>
              <a:avLst/>
              <a:gdLst/>
              <a:ahLst/>
              <a:cxnLst/>
              <a:rect l="l" t="t" r="r" b="b"/>
              <a:pathLst>
                <a:path w="1799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7214640" y="4005200"/>
              <a:ext cx="78278" cy="106003"/>
            </a:xfrm>
            <a:custGeom>
              <a:avLst/>
              <a:gdLst/>
              <a:ahLst/>
              <a:cxnLst/>
              <a:rect l="l" t="t" r="r" b="b"/>
              <a:pathLst>
                <a:path w="2287" h="3097" extrusionOk="0">
                  <a:moveTo>
                    <a:pt x="1811" y="489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51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89"/>
                    <a:pt x="108" y="3096"/>
                    <a:pt x="251" y="3096"/>
                  </a:cubicBezTo>
                  <a:lnTo>
                    <a:pt x="2049" y="3096"/>
                  </a:lnTo>
                  <a:cubicBezTo>
                    <a:pt x="2180" y="3096"/>
                    <a:pt x="2287" y="2989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7284735" y="4013346"/>
              <a:ext cx="61986" cy="89300"/>
            </a:xfrm>
            <a:custGeom>
              <a:avLst/>
              <a:gdLst/>
              <a:ahLst/>
              <a:cxnLst/>
              <a:rect l="l" t="t" r="r" b="b"/>
              <a:pathLst>
                <a:path w="1811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7276590" y="4005200"/>
              <a:ext cx="78278" cy="106003"/>
            </a:xfrm>
            <a:custGeom>
              <a:avLst/>
              <a:gdLst/>
              <a:ahLst/>
              <a:cxnLst/>
              <a:rect l="l" t="t" r="r" b="b"/>
              <a:pathLst>
                <a:path w="2287" h="3097" extrusionOk="0">
                  <a:moveTo>
                    <a:pt x="1810" y="489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77"/>
                    <a:pt x="108" y="3096"/>
                    <a:pt x="239" y="3096"/>
                  </a:cubicBezTo>
                  <a:lnTo>
                    <a:pt x="2049" y="3096"/>
                  </a:lnTo>
                  <a:cubicBezTo>
                    <a:pt x="2180" y="3084"/>
                    <a:pt x="2287" y="2977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7346685" y="4013346"/>
              <a:ext cx="61575" cy="89300"/>
            </a:xfrm>
            <a:custGeom>
              <a:avLst/>
              <a:gdLst/>
              <a:ahLst/>
              <a:cxnLst/>
              <a:rect l="l" t="t" r="r" b="b"/>
              <a:pathLst>
                <a:path w="1799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798" y="2608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7338539" y="4005200"/>
              <a:ext cx="78278" cy="106003"/>
            </a:xfrm>
            <a:custGeom>
              <a:avLst/>
              <a:gdLst/>
              <a:ahLst/>
              <a:cxnLst/>
              <a:rect l="l" t="t" r="r" b="b"/>
              <a:pathLst>
                <a:path w="2287" h="3097" extrusionOk="0">
                  <a:moveTo>
                    <a:pt x="1798" y="489"/>
                  </a:moveTo>
                  <a:lnTo>
                    <a:pt x="1798" y="2608"/>
                  </a:lnTo>
                  <a:lnTo>
                    <a:pt x="477" y="2608"/>
                  </a:lnTo>
                  <a:lnTo>
                    <a:pt x="477" y="489"/>
                  </a:lnTo>
                  <a:close/>
                  <a:moveTo>
                    <a:pt x="239" y="1"/>
                  </a:moveTo>
                  <a:cubicBezTo>
                    <a:pt x="108" y="1"/>
                    <a:pt x="0" y="108"/>
                    <a:pt x="0" y="239"/>
                  </a:cubicBezTo>
                  <a:lnTo>
                    <a:pt x="0" y="2846"/>
                  </a:lnTo>
                  <a:cubicBezTo>
                    <a:pt x="0" y="2989"/>
                    <a:pt x="108" y="3096"/>
                    <a:pt x="239" y="3096"/>
                  </a:cubicBezTo>
                  <a:lnTo>
                    <a:pt x="2036" y="3096"/>
                  </a:lnTo>
                  <a:cubicBezTo>
                    <a:pt x="2179" y="3096"/>
                    <a:pt x="2286" y="2989"/>
                    <a:pt x="2286" y="2846"/>
                  </a:cubicBezTo>
                  <a:lnTo>
                    <a:pt x="2286" y="239"/>
                  </a:lnTo>
                  <a:cubicBezTo>
                    <a:pt x="2286" y="108"/>
                    <a:pt x="2179" y="1"/>
                    <a:pt x="20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7223196" y="4102608"/>
              <a:ext cx="61575" cy="89265"/>
            </a:xfrm>
            <a:custGeom>
              <a:avLst/>
              <a:gdLst/>
              <a:ahLst/>
              <a:cxnLst/>
              <a:rect l="l" t="t" r="r" b="b"/>
              <a:pathLst>
                <a:path w="1799" h="2608" extrusionOk="0">
                  <a:moveTo>
                    <a:pt x="1" y="0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7214640" y="4094462"/>
              <a:ext cx="78689" cy="105968"/>
            </a:xfrm>
            <a:custGeom>
              <a:avLst/>
              <a:gdLst/>
              <a:ahLst/>
              <a:cxnLst/>
              <a:rect l="l" t="t" r="r" b="b"/>
              <a:pathLst>
                <a:path w="2299" h="3096" extrusionOk="0">
                  <a:moveTo>
                    <a:pt x="1811" y="488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51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858"/>
                  </a:lnTo>
                  <a:cubicBezTo>
                    <a:pt x="1" y="2989"/>
                    <a:pt x="108" y="3096"/>
                    <a:pt x="251" y="3096"/>
                  </a:cubicBezTo>
                  <a:lnTo>
                    <a:pt x="2049" y="3096"/>
                  </a:lnTo>
                  <a:cubicBezTo>
                    <a:pt x="2180" y="3096"/>
                    <a:pt x="2299" y="2989"/>
                    <a:pt x="2287" y="2846"/>
                  </a:cubicBezTo>
                  <a:lnTo>
                    <a:pt x="2287" y="238"/>
                  </a:lnTo>
                  <a:cubicBezTo>
                    <a:pt x="2287" y="107"/>
                    <a:pt x="2180" y="0"/>
                    <a:pt x="2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7284735" y="4102608"/>
              <a:ext cx="61986" cy="89265"/>
            </a:xfrm>
            <a:custGeom>
              <a:avLst/>
              <a:gdLst/>
              <a:ahLst/>
              <a:cxnLst/>
              <a:rect l="l" t="t" r="r" b="b"/>
              <a:pathLst>
                <a:path w="1811" h="2608" extrusionOk="0">
                  <a:moveTo>
                    <a:pt x="1" y="0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7276590" y="4094462"/>
              <a:ext cx="78278" cy="105968"/>
            </a:xfrm>
            <a:custGeom>
              <a:avLst/>
              <a:gdLst/>
              <a:ahLst/>
              <a:cxnLst/>
              <a:rect l="l" t="t" r="r" b="b"/>
              <a:pathLst>
                <a:path w="2287" h="3096" extrusionOk="0">
                  <a:moveTo>
                    <a:pt x="1810" y="488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858"/>
                  </a:lnTo>
                  <a:cubicBezTo>
                    <a:pt x="1" y="2989"/>
                    <a:pt x="108" y="3096"/>
                    <a:pt x="239" y="3096"/>
                  </a:cubicBezTo>
                  <a:lnTo>
                    <a:pt x="2049" y="3096"/>
                  </a:lnTo>
                  <a:cubicBezTo>
                    <a:pt x="2180" y="3096"/>
                    <a:pt x="2287" y="2977"/>
                    <a:pt x="2287" y="2846"/>
                  </a:cubicBezTo>
                  <a:lnTo>
                    <a:pt x="2287" y="238"/>
                  </a:lnTo>
                  <a:cubicBezTo>
                    <a:pt x="2287" y="107"/>
                    <a:pt x="2180" y="0"/>
                    <a:pt x="2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7346685" y="4102608"/>
              <a:ext cx="61575" cy="89265"/>
            </a:xfrm>
            <a:custGeom>
              <a:avLst/>
              <a:gdLst/>
              <a:ahLst/>
              <a:cxnLst/>
              <a:rect l="l" t="t" r="r" b="b"/>
              <a:pathLst>
                <a:path w="1799" h="2608" extrusionOk="0">
                  <a:moveTo>
                    <a:pt x="1" y="0"/>
                  </a:moveTo>
                  <a:lnTo>
                    <a:pt x="1" y="2608"/>
                  </a:lnTo>
                  <a:lnTo>
                    <a:pt x="1798" y="2608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7338129" y="4094462"/>
              <a:ext cx="78689" cy="105968"/>
            </a:xfrm>
            <a:custGeom>
              <a:avLst/>
              <a:gdLst/>
              <a:ahLst/>
              <a:cxnLst/>
              <a:rect l="l" t="t" r="r" b="b"/>
              <a:pathLst>
                <a:path w="2299" h="3096" extrusionOk="0">
                  <a:moveTo>
                    <a:pt x="1810" y="488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51" y="0"/>
                  </a:moveTo>
                  <a:cubicBezTo>
                    <a:pt x="120" y="0"/>
                    <a:pt x="12" y="107"/>
                    <a:pt x="12" y="238"/>
                  </a:cubicBezTo>
                  <a:lnTo>
                    <a:pt x="12" y="2858"/>
                  </a:lnTo>
                  <a:cubicBezTo>
                    <a:pt x="1" y="2989"/>
                    <a:pt x="120" y="3096"/>
                    <a:pt x="251" y="3096"/>
                  </a:cubicBezTo>
                  <a:lnTo>
                    <a:pt x="2048" y="3096"/>
                  </a:lnTo>
                  <a:cubicBezTo>
                    <a:pt x="2191" y="3096"/>
                    <a:pt x="2298" y="2989"/>
                    <a:pt x="2298" y="2846"/>
                  </a:cubicBezTo>
                  <a:lnTo>
                    <a:pt x="2298" y="238"/>
                  </a:lnTo>
                  <a:cubicBezTo>
                    <a:pt x="2298" y="107"/>
                    <a:pt x="2191" y="0"/>
                    <a:pt x="2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4"/>
            <p:cNvSpPr/>
            <p:nvPr/>
          </p:nvSpPr>
          <p:spPr>
            <a:xfrm>
              <a:off x="7223196" y="4191837"/>
              <a:ext cx="61575" cy="89300"/>
            </a:xfrm>
            <a:custGeom>
              <a:avLst/>
              <a:gdLst/>
              <a:ahLst/>
              <a:cxnLst/>
              <a:rect l="l" t="t" r="r" b="b"/>
              <a:pathLst>
                <a:path w="1799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7214640" y="4183691"/>
              <a:ext cx="78278" cy="106003"/>
            </a:xfrm>
            <a:custGeom>
              <a:avLst/>
              <a:gdLst/>
              <a:ahLst/>
              <a:cxnLst/>
              <a:rect l="l" t="t" r="r" b="b"/>
              <a:pathLst>
                <a:path w="2287" h="3097" extrusionOk="0">
                  <a:moveTo>
                    <a:pt x="1811" y="489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51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51" y="3096"/>
                  </a:cubicBezTo>
                  <a:lnTo>
                    <a:pt x="2049" y="3096"/>
                  </a:lnTo>
                  <a:cubicBezTo>
                    <a:pt x="2180" y="3084"/>
                    <a:pt x="2287" y="2977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7284735" y="4191837"/>
              <a:ext cx="61986" cy="89300"/>
            </a:xfrm>
            <a:custGeom>
              <a:avLst/>
              <a:gdLst/>
              <a:ahLst/>
              <a:cxnLst/>
              <a:rect l="l" t="t" r="r" b="b"/>
              <a:pathLst>
                <a:path w="1811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4"/>
            <p:cNvSpPr/>
            <p:nvPr/>
          </p:nvSpPr>
          <p:spPr>
            <a:xfrm>
              <a:off x="7276590" y="4183691"/>
              <a:ext cx="78278" cy="106003"/>
            </a:xfrm>
            <a:custGeom>
              <a:avLst/>
              <a:gdLst/>
              <a:ahLst/>
              <a:cxnLst/>
              <a:rect l="l" t="t" r="r" b="b"/>
              <a:pathLst>
                <a:path w="2287" h="3097" extrusionOk="0">
                  <a:moveTo>
                    <a:pt x="1810" y="489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39" y="3096"/>
                  </a:cubicBezTo>
                  <a:lnTo>
                    <a:pt x="2049" y="3096"/>
                  </a:lnTo>
                  <a:cubicBezTo>
                    <a:pt x="2180" y="3084"/>
                    <a:pt x="2287" y="2977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7346685" y="4191837"/>
              <a:ext cx="61575" cy="89300"/>
            </a:xfrm>
            <a:custGeom>
              <a:avLst/>
              <a:gdLst/>
              <a:ahLst/>
              <a:cxnLst/>
              <a:rect l="l" t="t" r="r" b="b"/>
              <a:pathLst>
                <a:path w="1799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798" y="2608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4"/>
            <p:cNvSpPr/>
            <p:nvPr/>
          </p:nvSpPr>
          <p:spPr>
            <a:xfrm>
              <a:off x="7338129" y="4183691"/>
              <a:ext cx="78689" cy="106003"/>
            </a:xfrm>
            <a:custGeom>
              <a:avLst/>
              <a:gdLst/>
              <a:ahLst/>
              <a:cxnLst/>
              <a:rect l="l" t="t" r="r" b="b"/>
              <a:pathLst>
                <a:path w="2299" h="3097" extrusionOk="0">
                  <a:moveTo>
                    <a:pt x="1810" y="489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51" y="1"/>
                  </a:moveTo>
                  <a:cubicBezTo>
                    <a:pt x="120" y="1"/>
                    <a:pt x="12" y="108"/>
                    <a:pt x="12" y="239"/>
                  </a:cubicBezTo>
                  <a:lnTo>
                    <a:pt x="12" y="2846"/>
                  </a:lnTo>
                  <a:cubicBezTo>
                    <a:pt x="1" y="2977"/>
                    <a:pt x="120" y="3084"/>
                    <a:pt x="251" y="3096"/>
                  </a:cubicBezTo>
                  <a:lnTo>
                    <a:pt x="2048" y="3096"/>
                  </a:lnTo>
                  <a:cubicBezTo>
                    <a:pt x="2191" y="3084"/>
                    <a:pt x="2298" y="2977"/>
                    <a:pt x="2298" y="2846"/>
                  </a:cubicBezTo>
                  <a:lnTo>
                    <a:pt x="2298" y="239"/>
                  </a:lnTo>
                  <a:cubicBezTo>
                    <a:pt x="2298" y="108"/>
                    <a:pt x="2191" y="1"/>
                    <a:pt x="2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4"/>
            <p:cNvSpPr/>
            <p:nvPr/>
          </p:nvSpPr>
          <p:spPr>
            <a:xfrm>
              <a:off x="7582891" y="4013346"/>
              <a:ext cx="61986" cy="89300"/>
            </a:xfrm>
            <a:custGeom>
              <a:avLst/>
              <a:gdLst/>
              <a:ahLst/>
              <a:cxnLst/>
              <a:rect l="l" t="t" r="r" b="b"/>
              <a:pathLst>
                <a:path w="1811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4"/>
            <p:cNvSpPr/>
            <p:nvPr/>
          </p:nvSpPr>
          <p:spPr>
            <a:xfrm>
              <a:off x="7574745" y="4005200"/>
              <a:ext cx="78278" cy="106003"/>
            </a:xfrm>
            <a:custGeom>
              <a:avLst/>
              <a:gdLst/>
              <a:ahLst/>
              <a:cxnLst/>
              <a:rect l="l" t="t" r="r" b="b"/>
              <a:pathLst>
                <a:path w="2287" h="3097" extrusionOk="0">
                  <a:moveTo>
                    <a:pt x="1811" y="489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89"/>
                    <a:pt x="108" y="3096"/>
                    <a:pt x="239" y="3096"/>
                  </a:cubicBezTo>
                  <a:lnTo>
                    <a:pt x="2049" y="3096"/>
                  </a:lnTo>
                  <a:cubicBezTo>
                    <a:pt x="2180" y="3096"/>
                    <a:pt x="2287" y="2989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4"/>
            <p:cNvSpPr/>
            <p:nvPr/>
          </p:nvSpPr>
          <p:spPr>
            <a:xfrm>
              <a:off x="7644841" y="4013346"/>
              <a:ext cx="61575" cy="89300"/>
            </a:xfrm>
            <a:custGeom>
              <a:avLst/>
              <a:gdLst/>
              <a:ahLst/>
              <a:cxnLst/>
              <a:rect l="l" t="t" r="r" b="b"/>
              <a:pathLst>
                <a:path w="1799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4"/>
            <p:cNvSpPr/>
            <p:nvPr/>
          </p:nvSpPr>
          <p:spPr>
            <a:xfrm>
              <a:off x="7636284" y="4005200"/>
              <a:ext cx="78689" cy="106003"/>
            </a:xfrm>
            <a:custGeom>
              <a:avLst/>
              <a:gdLst/>
              <a:ahLst/>
              <a:cxnLst/>
              <a:rect l="l" t="t" r="r" b="b"/>
              <a:pathLst>
                <a:path w="2299" h="3097" extrusionOk="0">
                  <a:moveTo>
                    <a:pt x="1810" y="489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51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89"/>
                    <a:pt x="108" y="3096"/>
                    <a:pt x="251" y="3096"/>
                  </a:cubicBezTo>
                  <a:lnTo>
                    <a:pt x="2049" y="3096"/>
                  </a:lnTo>
                  <a:cubicBezTo>
                    <a:pt x="2179" y="3096"/>
                    <a:pt x="2299" y="2989"/>
                    <a:pt x="2299" y="2846"/>
                  </a:cubicBezTo>
                  <a:lnTo>
                    <a:pt x="2299" y="239"/>
                  </a:lnTo>
                  <a:cubicBezTo>
                    <a:pt x="2299" y="108"/>
                    <a:pt x="2179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4"/>
            <p:cNvSpPr/>
            <p:nvPr/>
          </p:nvSpPr>
          <p:spPr>
            <a:xfrm>
              <a:off x="7706380" y="4013346"/>
              <a:ext cx="61986" cy="89300"/>
            </a:xfrm>
            <a:custGeom>
              <a:avLst/>
              <a:gdLst/>
              <a:ahLst/>
              <a:cxnLst/>
              <a:rect l="l" t="t" r="r" b="b"/>
              <a:pathLst>
                <a:path w="1811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810" y="2608"/>
                  </a:lnTo>
                  <a:lnTo>
                    <a:pt x="18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4"/>
            <p:cNvSpPr/>
            <p:nvPr/>
          </p:nvSpPr>
          <p:spPr>
            <a:xfrm>
              <a:off x="7698234" y="4005200"/>
              <a:ext cx="78278" cy="106003"/>
            </a:xfrm>
            <a:custGeom>
              <a:avLst/>
              <a:gdLst/>
              <a:ahLst/>
              <a:cxnLst/>
              <a:rect l="l" t="t" r="r" b="b"/>
              <a:pathLst>
                <a:path w="2287" h="3097" extrusionOk="0">
                  <a:moveTo>
                    <a:pt x="1798" y="489"/>
                  </a:moveTo>
                  <a:lnTo>
                    <a:pt x="1798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0" y="108"/>
                    <a:pt x="0" y="239"/>
                  </a:cubicBezTo>
                  <a:lnTo>
                    <a:pt x="0" y="2846"/>
                  </a:lnTo>
                  <a:cubicBezTo>
                    <a:pt x="0" y="2989"/>
                    <a:pt x="108" y="3096"/>
                    <a:pt x="239" y="3096"/>
                  </a:cubicBezTo>
                  <a:lnTo>
                    <a:pt x="2048" y="3096"/>
                  </a:lnTo>
                  <a:cubicBezTo>
                    <a:pt x="2179" y="3096"/>
                    <a:pt x="2286" y="2989"/>
                    <a:pt x="2286" y="2846"/>
                  </a:cubicBezTo>
                  <a:lnTo>
                    <a:pt x="2286" y="239"/>
                  </a:lnTo>
                  <a:cubicBezTo>
                    <a:pt x="2286" y="108"/>
                    <a:pt x="2179" y="1"/>
                    <a:pt x="2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4"/>
            <p:cNvSpPr/>
            <p:nvPr/>
          </p:nvSpPr>
          <p:spPr>
            <a:xfrm>
              <a:off x="7582891" y="4102608"/>
              <a:ext cx="61986" cy="89265"/>
            </a:xfrm>
            <a:custGeom>
              <a:avLst/>
              <a:gdLst/>
              <a:ahLst/>
              <a:cxnLst/>
              <a:rect l="l" t="t" r="r" b="b"/>
              <a:pathLst>
                <a:path w="1811" h="2608" extrusionOk="0">
                  <a:moveTo>
                    <a:pt x="1" y="0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4"/>
            <p:cNvSpPr/>
            <p:nvPr/>
          </p:nvSpPr>
          <p:spPr>
            <a:xfrm>
              <a:off x="7574745" y="4094462"/>
              <a:ext cx="78278" cy="105968"/>
            </a:xfrm>
            <a:custGeom>
              <a:avLst/>
              <a:gdLst/>
              <a:ahLst/>
              <a:cxnLst/>
              <a:rect l="l" t="t" r="r" b="b"/>
              <a:pathLst>
                <a:path w="2287" h="3096" extrusionOk="0">
                  <a:moveTo>
                    <a:pt x="1811" y="488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858"/>
                  </a:lnTo>
                  <a:cubicBezTo>
                    <a:pt x="1" y="2989"/>
                    <a:pt x="108" y="3096"/>
                    <a:pt x="239" y="3096"/>
                  </a:cubicBezTo>
                  <a:lnTo>
                    <a:pt x="2049" y="3096"/>
                  </a:lnTo>
                  <a:cubicBezTo>
                    <a:pt x="2180" y="3096"/>
                    <a:pt x="2287" y="2989"/>
                    <a:pt x="2287" y="2846"/>
                  </a:cubicBezTo>
                  <a:lnTo>
                    <a:pt x="2287" y="238"/>
                  </a:lnTo>
                  <a:cubicBezTo>
                    <a:pt x="2287" y="107"/>
                    <a:pt x="2180" y="0"/>
                    <a:pt x="2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4"/>
            <p:cNvSpPr/>
            <p:nvPr/>
          </p:nvSpPr>
          <p:spPr>
            <a:xfrm>
              <a:off x="7644841" y="4102608"/>
              <a:ext cx="61575" cy="89265"/>
            </a:xfrm>
            <a:custGeom>
              <a:avLst/>
              <a:gdLst/>
              <a:ahLst/>
              <a:cxnLst/>
              <a:rect l="l" t="t" r="r" b="b"/>
              <a:pathLst>
                <a:path w="1799" h="2608" extrusionOk="0">
                  <a:moveTo>
                    <a:pt x="1" y="0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4"/>
            <p:cNvSpPr/>
            <p:nvPr/>
          </p:nvSpPr>
          <p:spPr>
            <a:xfrm>
              <a:off x="7636284" y="4094462"/>
              <a:ext cx="78689" cy="105968"/>
            </a:xfrm>
            <a:custGeom>
              <a:avLst/>
              <a:gdLst/>
              <a:ahLst/>
              <a:cxnLst/>
              <a:rect l="l" t="t" r="r" b="b"/>
              <a:pathLst>
                <a:path w="2299" h="3096" extrusionOk="0">
                  <a:moveTo>
                    <a:pt x="1810" y="488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51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858"/>
                  </a:lnTo>
                  <a:cubicBezTo>
                    <a:pt x="1" y="2989"/>
                    <a:pt x="108" y="3096"/>
                    <a:pt x="251" y="3096"/>
                  </a:cubicBezTo>
                  <a:lnTo>
                    <a:pt x="2049" y="3096"/>
                  </a:lnTo>
                  <a:cubicBezTo>
                    <a:pt x="2191" y="3096"/>
                    <a:pt x="2299" y="2989"/>
                    <a:pt x="2299" y="2846"/>
                  </a:cubicBezTo>
                  <a:lnTo>
                    <a:pt x="2299" y="238"/>
                  </a:lnTo>
                  <a:cubicBezTo>
                    <a:pt x="2299" y="107"/>
                    <a:pt x="2179" y="0"/>
                    <a:pt x="2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4"/>
            <p:cNvSpPr/>
            <p:nvPr/>
          </p:nvSpPr>
          <p:spPr>
            <a:xfrm>
              <a:off x="7706380" y="4102608"/>
              <a:ext cx="61986" cy="89265"/>
            </a:xfrm>
            <a:custGeom>
              <a:avLst/>
              <a:gdLst/>
              <a:ahLst/>
              <a:cxnLst/>
              <a:rect l="l" t="t" r="r" b="b"/>
              <a:pathLst>
                <a:path w="1811" h="2608" extrusionOk="0">
                  <a:moveTo>
                    <a:pt x="1" y="0"/>
                  </a:moveTo>
                  <a:lnTo>
                    <a:pt x="1" y="2608"/>
                  </a:lnTo>
                  <a:lnTo>
                    <a:pt x="1810" y="2608"/>
                  </a:lnTo>
                  <a:lnTo>
                    <a:pt x="181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4"/>
            <p:cNvSpPr/>
            <p:nvPr/>
          </p:nvSpPr>
          <p:spPr>
            <a:xfrm>
              <a:off x="7698234" y="4094462"/>
              <a:ext cx="78278" cy="105968"/>
            </a:xfrm>
            <a:custGeom>
              <a:avLst/>
              <a:gdLst/>
              <a:ahLst/>
              <a:cxnLst/>
              <a:rect l="l" t="t" r="r" b="b"/>
              <a:pathLst>
                <a:path w="2287" h="3096" extrusionOk="0">
                  <a:moveTo>
                    <a:pt x="1798" y="488"/>
                  </a:moveTo>
                  <a:lnTo>
                    <a:pt x="1798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39" y="0"/>
                  </a:moveTo>
                  <a:cubicBezTo>
                    <a:pt x="108" y="0"/>
                    <a:pt x="0" y="107"/>
                    <a:pt x="0" y="238"/>
                  </a:cubicBezTo>
                  <a:lnTo>
                    <a:pt x="0" y="2858"/>
                  </a:lnTo>
                  <a:cubicBezTo>
                    <a:pt x="0" y="2989"/>
                    <a:pt x="108" y="3096"/>
                    <a:pt x="239" y="3096"/>
                  </a:cubicBezTo>
                  <a:lnTo>
                    <a:pt x="2048" y="3096"/>
                  </a:lnTo>
                  <a:cubicBezTo>
                    <a:pt x="2179" y="3096"/>
                    <a:pt x="2286" y="2989"/>
                    <a:pt x="2286" y="2846"/>
                  </a:cubicBezTo>
                  <a:lnTo>
                    <a:pt x="2286" y="238"/>
                  </a:lnTo>
                  <a:cubicBezTo>
                    <a:pt x="2286" y="107"/>
                    <a:pt x="2179" y="0"/>
                    <a:pt x="2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4"/>
            <p:cNvSpPr/>
            <p:nvPr/>
          </p:nvSpPr>
          <p:spPr>
            <a:xfrm>
              <a:off x="7582891" y="4191837"/>
              <a:ext cx="61986" cy="89300"/>
            </a:xfrm>
            <a:custGeom>
              <a:avLst/>
              <a:gdLst/>
              <a:ahLst/>
              <a:cxnLst/>
              <a:rect l="l" t="t" r="r" b="b"/>
              <a:pathLst>
                <a:path w="1811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>
              <a:off x="7574745" y="4183691"/>
              <a:ext cx="78278" cy="106003"/>
            </a:xfrm>
            <a:custGeom>
              <a:avLst/>
              <a:gdLst/>
              <a:ahLst/>
              <a:cxnLst/>
              <a:rect l="l" t="t" r="r" b="b"/>
              <a:pathLst>
                <a:path w="2287" h="3097" extrusionOk="0">
                  <a:moveTo>
                    <a:pt x="1811" y="489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39" y="3096"/>
                  </a:cubicBezTo>
                  <a:lnTo>
                    <a:pt x="2049" y="3096"/>
                  </a:lnTo>
                  <a:cubicBezTo>
                    <a:pt x="2180" y="3084"/>
                    <a:pt x="2287" y="2977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4"/>
            <p:cNvSpPr/>
            <p:nvPr/>
          </p:nvSpPr>
          <p:spPr>
            <a:xfrm>
              <a:off x="7644841" y="4191837"/>
              <a:ext cx="61575" cy="89300"/>
            </a:xfrm>
            <a:custGeom>
              <a:avLst/>
              <a:gdLst/>
              <a:ahLst/>
              <a:cxnLst/>
              <a:rect l="l" t="t" r="r" b="b"/>
              <a:pathLst>
                <a:path w="1799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4"/>
            <p:cNvSpPr/>
            <p:nvPr/>
          </p:nvSpPr>
          <p:spPr>
            <a:xfrm>
              <a:off x="7636284" y="4183691"/>
              <a:ext cx="78689" cy="106003"/>
            </a:xfrm>
            <a:custGeom>
              <a:avLst/>
              <a:gdLst/>
              <a:ahLst/>
              <a:cxnLst/>
              <a:rect l="l" t="t" r="r" b="b"/>
              <a:pathLst>
                <a:path w="2299" h="3097" extrusionOk="0">
                  <a:moveTo>
                    <a:pt x="1810" y="489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51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51" y="3096"/>
                  </a:cubicBezTo>
                  <a:lnTo>
                    <a:pt x="2049" y="3096"/>
                  </a:lnTo>
                  <a:cubicBezTo>
                    <a:pt x="2179" y="3084"/>
                    <a:pt x="2299" y="2977"/>
                    <a:pt x="2299" y="2846"/>
                  </a:cubicBezTo>
                  <a:lnTo>
                    <a:pt x="2299" y="239"/>
                  </a:lnTo>
                  <a:cubicBezTo>
                    <a:pt x="2299" y="108"/>
                    <a:pt x="2179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4"/>
            <p:cNvSpPr/>
            <p:nvPr/>
          </p:nvSpPr>
          <p:spPr>
            <a:xfrm>
              <a:off x="7706380" y="4191837"/>
              <a:ext cx="61986" cy="89300"/>
            </a:xfrm>
            <a:custGeom>
              <a:avLst/>
              <a:gdLst/>
              <a:ahLst/>
              <a:cxnLst/>
              <a:rect l="l" t="t" r="r" b="b"/>
              <a:pathLst>
                <a:path w="1811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810" y="2608"/>
                  </a:lnTo>
                  <a:lnTo>
                    <a:pt x="18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4"/>
            <p:cNvSpPr/>
            <p:nvPr/>
          </p:nvSpPr>
          <p:spPr>
            <a:xfrm>
              <a:off x="7698234" y="4183691"/>
              <a:ext cx="78278" cy="106003"/>
            </a:xfrm>
            <a:custGeom>
              <a:avLst/>
              <a:gdLst/>
              <a:ahLst/>
              <a:cxnLst/>
              <a:rect l="l" t="t" r="r" b="b"/>
              <a:pathLst>
                <a:path w="2287" h="3097" extrusionOk="0">
                  <a:moveTo>
                    <a:pt x="1798" y="489"/>
                  </a:moveTo>
                  <a:lnTo>
                    <a:pt x="1798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0" y="108"/>
                    <a:pt x="0" y="239"/>
                  </a:cubicBezTo>
                  <a:lnTo>
                    <a:pt x="0" y="2846"/>
                  </a:lnTo>
                  <a:cubicBezTo>
                    <a:pt x="0" y="2977"/>
                    <a:pt x="108" y="3084"/>
                    <a:pt x="239" y="3096"/>
                  </a:cubicBezTo>
                  <a:lnTo>
                    <a:pt x="2048" y="3096"/>
                  </a:lnTo>
                  <a:cubicBezTo>
                    <a:pt x="2179" y="3084"/>
                    <a:pt x="2286" y="2977"/>
                    <a:pt x="2286" y="2846"/>
                  </a:cubicBezTo>
                  <a:lnTo>
                    <a:pt x="2286" y="239"/>
                  </a:lnTo>
                  <a:cubicBezTo>
                    <a:pt x="2286" y="108"/>
                    <a:pt x="2179" y="1"/>
                    <a:pt x="2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7407378" y="3675086"/>
              <a:ext cx="89676" cy="73794"/>
            </a:xfrm>
            <a:custGeom>
              <a:avLst/>
              <a:gdLst/>
              <a:ahLst/>
              <a:cxnLst/>
              <a:rect l="l" t="t" r="r" b="b"/>
              <a:pathLst>
                <a:path w="2620" h="2156" extrusionOk="0">
                  <a:moveTo>
                    <a:pt x="1" y="0"/>
                  </a:moveTo>
                  <a:lnTo>
                    <a:pt x="1" y="2155"/>
                  </a:lnTo>
                  <a:lnTo>
                    <a:pt x="2620" y="2155"/>
                  </a:lnTo>
                  <a:lnTo>
                    <a:pt x="26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4"/>
            <p:cNvSpPr/>
            <p:nvPr/>
          </p:nvSpPr>
          <p:spPr>
            <a:xfrm>
              <a:off x="7399232" y="3666940"/>
              <a:ext cx="106003" cy="90087"/>
            </a:xfrm>
            <a:custGeom>
              <a:avLst/>
              <a:gdLst/>
              <a:ahLst/>
              <a:cxnLst/>
              <a:rect l="l" t="t" r="r" b="b"/>
              <a:pathLst>
                <a:path w="3097" h="2632" extrusionOk="0">
                  <a:moveTo>
                    <a:pt x="2608" y="477"/>
                  </a:moveTo>
                  <a:lnTo>
                    <a:pt x="2608" y="2155"/>
                  </a:lnTo>
                  <a:lnTo>
                    <a:pt x="489" y="2155"/>
                  </a:lnTo>
                  <a:lnTo>
                    <a:pt x="489" y="477"/>
                  </a:lnTo>
                  <a:close/>
                  <a:moveTo>
                    <a:pt x="239" y="0"/>
                  </a:moveTo>
                  <a:cubicBezTo>
                    <a:pt x="108" y="0"/>
                    <a:pt x="0" y="107"/>
                    <a:pt x="0" y="238"/>
                  </a:cubicBezTo>
                  <a:lnTo>
                    <a:pt x="0" y="2393"/>
                  </a:lnTo>
                  <a:cubicBezTo>
                    <a:pt x="0" y="2524"/>
                    <a:pt x="108" y="2632"/>
                    <a:pt x="239" y="2632"/>
                  </a:cubicBezTo>
                  <a:lnTo>
                    <a:pt x="2858" y="2632"/>
                  </a:lnTo>
                  <a:cubicBezTo>
                    <a:pt x="2989" y="2632"/>
                    <a:pt x="3096" y="2524"/>
                    <a:pt x="3096" y="2393"/>
                  </a:cubicBezTo>
                  <a:lnTo>
                    <a:pt x="3096" y="238"/>
                  </a:lnTo>
                  <a:cubicBezTo>
                    <a:pt x="3096" y="107"/>
                    <a:pt x="2989" y="0"/>
                    <a:pt x="2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4"/>
            <p:cNvSpPr/>
            <p:nvPr/>
          </p:nvSpPr>
          <p:spPr>
            <a:xfrm>
              <a:off x="7497017" y="3675086"/>
              <a:ext cx="89300" cy="73794"/>
            </a:xfrm>
            <a:custGeom>
              <a:avLst/>
              <a:gdLst/>
              <a:ahLst/>
              <a:cxnLst/>
              <a:rect l="l" t="t" r="r" b="b"/>
              <a:pathLst>
                <a:path w="2609" h="2156" extrusionOk="0">
                  <a:moveTo>
                    <a:pt x="1" y="0"/>
                  </a:moveTo>
                  <a:lnTo>
                    <a:pt x="1" y="2155"/>
                  </a:lnTo>
                  <a:lnTo>
                    <a:pt x="2608" y="2155"/>
                  </a:lnTo>
                  <a:lnTo>
                    <a:pt x="26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4"/>
            <p:cNvSpPr/>
            <p:nvPr/>
          </p:nvSpPr>
          <p:spPr>
            <a:xfrm>
              <a:off x="7488460" y="3666940"/>
              <a:ext cx="106413" cy="90087"/>
            </a:xfrm>
            <a:custGeom>
              <a:avLst/>
              <a:gdLst/>
              <a:ahLst/>
              <a:cxnLst/>
              <a:rect l="l" t="t" r="r" b="b"/>
              <a:pathLst>
                <a:path w="3109" h="2632" extrusionOk="0">
                  <a:moveTo>
                    <a:pt x="2620" y="477"/>
                  </a:moveTo>
                  <a:lnTo>
                    <a:pt x="2620" y="2155"/>
                  </a:lnTo>
                  <a:lnTo>
                    <a:pt x="489" y="2155"/>
                  </a:lnTo>
                  <a:lnTo>
                    <a:pt x="489" y="477"/>
                  </a:lnTo>
                  <a:close/>
                  <a:moveTo>
                    <a:pt x="251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393"/>
                  </a:lnTo>
                  <a:cubicBezTo>
                    <a:pt x="1" y="2524"/>
                    <a:pt x="120" y="2632"/>
                    <a:pt x="251" y="2632"/>
                  </a:cubicBezTo>
                  <a:lnTo>
                    <a:pt x="2858" y="2632"/>
                  </a:lnTo>
                  <a:cubicBezTo>
                    <a:pt x="2989" y="2632"/>
                    <a:pt x="3097" y="2524"/>
                    <a:pt x="3108" y="2393"/>
                  </a:cubicBezTo>
                  <a:lnTo>
                    <a:pt x="3108" y="238"/>
                  </a:lnTo>
                  <a:cubicBezTo>
                    <a:pt x="3108" y="107"/>
                    <a:pt x="2989" y="0"/>
                    <a:pt x="2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4"/>
            <p:cNvSpPr/>
            <p:nvPr/>
          </p:nvSpPr>
          <p:spPr>
            <a:xfrm>
              <a:off x="7407378" y="3748844"/>
              <a:ext cx="89676" cy="73794"/>
            </a:xfrm>
            <a:custGeom>
              <a:avLst/>
              <a:gdLst/>
              <a:ahLst/>
              <a:cxnLst/>
              <a:rect l="l" t="t" r="r" b="b"/>
              <a:pathLst>
                <a:path w="2620" h="2156" extrusionOk="0">
                  <a:moveTo>
                    <a:pt x="1" y="0"/>
                  </a:moveTo>
                  <a:lnTo>
                    <a:pt x="1" y="2156"/>
                  </a:lnTo>
                  <a:lnTo>
                    <a:pt x="2620" y="2156"/>
                  </a:lnTo>
                  <a:lnTo>
                    <a:pt x="26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4"/>
            <p:cNvSpPr/>
            <p:nvPr/>
          </p:nvSpPr>
          <p:spPr>
            <a:xfrm>
              <a:off x="7399232" y="3740698"/>
              <a:ext cx="106003" cy="90498"/>
            </a:xfrm>
            <a:custGeom>
              <a:avLst/>
              <a:gdLst/>
              <a:ahLst/>
              <a:cxnLst/>
              <a:rect l="l" t="t" r="r" b="b"/>
              <a:pathLst>
                <a:path w="3097" h="2644" extrusionOk="0">
                  <a:moveTo>
                    <a:pt x="2608" y="477"/>
                  </a:moveTo>
                  <a:lnTo>
                    <a:pt x="2608" y="2155"/>
                  </a:lnTo>
                  <a:lnTo>
                    <a:pt x="489" y="2155"/>
                  </a:lnTo>
                  <a:lnTo>
                    <a:pt x="489" y="477"/>
                  </a:lnTo>
                  <a:close/>
                  <a:moveTo>
                    <a:pt x="239" y="0"/>
                  </a:moveTo>
                  <a:cubicBezTo>
                    <a:pt x="108" y="0"/>
                    <a:pt x="0" y="108"/>
                    <a:pt x="0" y="238"/>
                  </a:cubicBezTo>
                  <a:lnTo>
                    <a:pt x="0" y="2394"/>
                  </a:lnTo>
                  <a:cubicBezTo>
                    <a:pt x="0" y="2524"/>
                    <a:pt x="108" y="2644"/>
                    <a:pt x="239" y="2644"/>
                  </a:cubicBezTo>
                  <a:lnTo>
                    <a:pt x="2858" y="2644"/>
                  </a:lnTo>
                  <a:cubicBezTo>
                    <a:pt x="2989" y="2644"/>
                    <a:pt x="3096" y="2524"/>
                    <a:pt x="3096" y="2394"/>
                  </a:cubicBezTo>
                  <a:lnTo>
                    <a:pt x="3096" y="238"/>
                  </a:lnTo>
                  <a:cubicBezTo>
                    <a:pt x="3096" y="108"/>
                    <a:pt x="2989" y="0"/>
                    <a:pt x="2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4"/>
            <p:cNvSpPr/>
            <p:nvPr/>
          </p:nvSpPr>
          <p:spPr>
            <a:xfrm>
              <a:off x="7497017" y="3748844"/>
              <a:ext cx="89300" cy="73794"/>
            </a:xfrm>
            <a:custGeom>
              <a:avLst/>
              <a:gdLst/>
              <a:ahLst/>
              <a:cxnLst/>
              <a:rect l="l" t="t" r="r" b="b"/>
              <a:pathLst>
                <a:path w="2609" h="2156" extrusionOk="0">
                  <a:moveTo>
                    <a:pt x="1" y="0"/>
                  </a:moveTo>
                  <a:lnTo>
                    <a:pt x="1" y="2156"/>
                  </a:lnTo>
                  <a:lnTo>
                    <a:pt x="2608" y="2156"/>
                  </a:lnTo>
                  <a:lnTo>
                    <a:pt x="26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4"/>
            <p:cNvSpPr/>
            <p:nvPr/>
          </p:nvSpPr>
          <p:spPr>
            <a:xfrm>
              <a:off x="7488460" y="3740698"/>
              <a:ext cx="106413" cy="90498"/>
            </a:xfrm>
            <a:custGeom>
              <a:avLst/>
              <a:gdLst/>
              <a:ahLst/>
              <a:cxnLst/>
              <a:rect l="l" t="t" r="r" b="b"/>
              <a:pathLst>
                <a:path w="3109" h="2644" extrusionOk="0">
                  <a:moveTo>
                    <a:pt x="2620" y="477"/>
                  </a:moveTo>
                  <a:lnTo>
                    <a:pt x="2620" y="2155"/>
                  </a:lnTo>
                  <a:lnTo>
                    <a:pt x="489" y="2155"/>
                  </a:lnTo>
                  <a:lnTo>
                    <a:pt x="489" y="477"/>
                  </a:lnTo>
                  <a:close/>
                  <a:moveTo>
                    <a:pt x="251" y="0"/>
                  </a:moveTo>
                  <a:cubicBezTo>
                    <a:pt x="108" y="0"/>
                    <a:pt x="1" y="108"/>
                    <a:pt x="1" y="238"/>
                  </a:cubicBezTo>
                  <a:lnTo>
                    <a:pt x="1" y="2394"/>
                  </a:lnTo>
                  <a:cubicBezTo>
                    <a:pt x="1" y="2524"/>
                    <a:pt x="108" y="2644"/>
                    <a:pt x="251" y="2644"/>
                  </a:cubicBezTo>
                  <a:lnTo>
                    <a:pt x="2858" y="2644"/>
                  </a:lnTo>
                  <a:cubicBezTo>
                    <a:pt x="2989" y="2644"/>
                    <a:pt x="3108" y="2524"/>
                    <a:pt x="3108" y="2394"/>
                  </a:cubicBezTo>
                  <a:lnTo>
                    <a:pt x="3108" y="238"/>
                  </a:lnTo>
                  <a:cubicBezTo>
                    <a:pt x="3108" y="108"/>
                    <a:pt x="2989" y="0"/>
                    <a:pt x="2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4"/>
            <p:cNvSpPr/>
            <p:nvPr/>
          </p:nvSpPr>
          <p:spPr>
            <a:xfrm>
              <a:off x="8404779" y="4102164"/>
              <a:ext cx="61541" cy="89265"/>
            </a:xfrm>
            <a:custGeom>
              <a:avLst/>
              <a:gdLst/>
              <a:ahLst/>
              <a:cxnLst/>
              <a:rect l="l" t="t" r="r" b="b"/>
              <a:pathLst>
                <a:path w="1798" h="2608" extrusionOk="0">
                  <a:moveTo>
                    <a:pt x="0" y="0"/>
                  </a:moveTo>
                  <a:lnTo>
                    <a:pt x="0" y="2608"/>
                  </a:lnTo>
                  <a:lnTo>
                    <a:pt x="1798" y="2608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4"/>
            <p:cNvSpPr/>
            <p:nvPr/>
          </p:nvSpPr>
          <p:spPr>
            <a:xfrm>
              <a:off x="8396223" y="4094018"/>
              <a:ext cx="78655" cy="105968"/>
            </a:xfrm>
            <a:custGeom>
              <a:avLst/>
              <a:gdLst/>
              <a:ahLst/>
              <a:cxnLst/>
              <a:rect l="l" t="t" r="r" b="b"/>
              <a:pathLst>
                <a:path w="2298" h="3096" extrusionOk="0">
                  <a:moveTo>
                    <a:pt x="1810" y="488"/>
                  </a:moveTo>
                  <a:lnTo>
                    <a:pt x="1810" y="2608"/>
                  </a:lnTo>
                  <a:lnTo>
                    <a:pt x="488" y="2608"/>
                  </a:lnTo>
                  <a:lnTo>
                    <a:pt x="488" y="488"/>
                  </a:lnTo>
                  <a:close/>
                  <a:moveTo>
                    <a:pt x="250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2846"/>
                  </a:lnTo>
                  <a:cubicBezTo>
                    <a:pt x="0" y="2977"/>
                    <a:pt x="107" y="3084"/>
                    <a:pt x="250" y="3096"/>
                  </a:cubicBezTo>
                  <a:lnTo>
                    <a:pt x="2048" y="3096"/>
                  </a:lnTo>
                  <a:cubicBezTo>
                    <a:pt x="2179" y="3084"/>
                    <a:pt x="2286" y="2989"/>
                    <a:pt x="2298" y="2858"/>
                  </a:cubicBezTo>
                  <a:lnTo>
                    <a:pt x="2298" y="238"/>
                  </a:lnTo>
                  <a:cubicBezTo>
                    <a:pt x="2298" y="107"/>
                    <a:pt x="2191" y="0"/>
                    <a:pt x="2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4"/>
            <p:cNvSpPr/>
            <p:nvPr/>
          </p:nvSpPr>
          <p:spPr>
            <a:xfrm>
              <a:off x="8466284" y="4102164"/>
              <a:ext cx="61986" cy="89265"/>
            </a:xfrm>
            <a:custGeom>
              <a:avLst/>
              <a:gdLst/>
              <a:ahLst/>
              <a:cxnLst/>
              <a:rect l="l" t="t" r="r" b="b"/>
              <a:pathLst>
                <a:path w="1811" h="2608" extrusionOk="0">
                  <a:moveTo>
                    <a:pt x="1" y="0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4"/>
            <p:cNvSpPr/>
            <p:nvPr/>
          </p:nvSpPr>
          <p:spPr>
            <a:xfrm>
              <a:off x="8458138" y="4094018"/>
              <a:ext cx="78278" cy="105968"/>
            </a:xfrm>
            <a:custGeom>
              <a:avLst/>
              <a:gdLst/>
              <a:ahLst/>
              <a:cxnLst/>
              <a:rect l="l" t="t" r="r" b="b"/>
              <a:pathLst>
                <a:path w="2287" h="3096" extrusionOk="0">
                  <a:moveTo>
                    <a:pt x="1811" y="488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39" y="3096"/>
                  </a:cubicBezTo>
                  <a:lnTo>
                    <a:pt x="2049" y="3096"/>
                  </a:lnTo>
                  <a:cubicBezTo>
                    <a:pt x="2180" y="3084"/>
                    <a:pt x="2287" y="2989"/>
                    <a:pt x="2287" y="2858"/>
                  </a:cubicBezTo>
                  <a:lnTo>
                    <a:pt x="2287" y="238"/>
                  </a:lnTo>
                  <a:cubicBezTo>
                    <a:pt x="2287" y="107"/>
                    <a:pt x="2180" y="0"/>
                    <a:pt x="2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4"/>
            <p:cNvSpPr/>
            <p:nvPr/>
          </p:nvSpPr>
          <p:spPr>
            <a:xfrm>
              <a:off x="8404779" y="4191392"/>
              <a:ext cx="61541" cy="89300"/>
            </a:xfrm>
            <a:custGeom>
              <a:avLst/>
              <a:gdLst/>
              <a:ahLst/>
              <a:cxnLst/>
              <a:rect l="l" t="t" r="r" b="b"/>
              <a:pathLst>
                <a:path w="1798" h="2609" extrusionOk="0">
                  <a:moveTo>
                    <a:pt x="0" y="1"/>
                  </a:moveTo>
                  <a:lnTo>
                    <a:pt x="0" y="2608"/>
                  </a:lnTo>
                  <a:lnTo>
                    <a:pt x="1798" y="2608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4"/>
            <p:cNvSpPr/>
            <p:nvPr/>
          </p:nvSpPr>
          <p:spPr>
            <a:xfrm>
              <a:off x="8396223" y="4183246"/>
              <a:ext cx="78655" cy="105626"/>
            </a:xfrm>
            <a:custGeom>
              <a:avLst/>
              <a:gdLst/>
              <a:ahLst/>
              <a:cxnLst/>
              <a:rect l="l" t="t" r="r" b="b"/>
              <a:pathLst>
                <a:path w="2298" h="3086" extrusionOk="0">
                  <a:moveTo>
                    <a:pt x="1810" y="489"/>
                  </a:moveTo>
                  <a:lnTo>
                    <a:pt x="1810" y="2608"/>
                  </a:lnTo>
                  <a:lnTo>
                    <a:pt x="488" y="2608"/>
                  </a:lnTo>
                  <a:lnTo>
                    <a:pt x="488" y="489"/>
                  </a:lnTo>
                  <a:close/>
                  <a:moveTo>
                    <a:pt x="250" y="1"/>
                  </a:moveTo>
                  <a:cubicBezTo>
                    <a:pt x="107" y="1"/>
                    <a:pt x="0" y="108"/>
                    <a:pt x="0" y="251"/>
                  </a:cubicBezTo>
                  <a:lnTo>
                    <a:pt x="0" y="2846"/>
                  </a:lnTo>
                  <a:cubicBezTo>
                    <a:pt x="0" y="2977"/>
                    <a:pt x="107" y="3084"/>
                    <a:pt x="250" y="3084"/>
                  </a:cubicBezTo>
                  <a:lnTo>
                    <a:pt x="2048" y="3084"/>
                  </a:lnTo>
                  <a:cubicBezTo>
                    <a:pt x="2055" y="3085"/>
                    <a:pt x="2061" y="3085"/>
                    <a:pt x="2068" y="3085"/>
                  </a:cubicBezTo>
                  <a:cubicBezTo>
                    <a:pt x="2191" y="3085"/>
                    <a:pt x="2298" y="2982"/>
                    <a:pt x="2298" y="2846"/>
                  </a:cubicBezTo>
                  <a:lnTo>
                    <a:pt x="2298" y="251"/>
                  </a:lnTo>
                  <a:cubicBezTo>
                    <a:pt x="2298" y="108"/>
                    <a:pt x="2191" y="1"/>
                    <a:pt x="2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4"/>
            <p:cNvSpPr/>
            <p:nvPr/>
          </p:nvSpPr>
          <p:spPr>
            <a:xfrm>
              <a:off x="8466284" y="4191392"/>
              <a:ext cx="61986" cy="89300"/>
            </a:xfrm>
            <a:custGeom>
              <a:avLst/>
              <a:gdLst/>
              <a:ahLst/>
              <a:cxnLst/>
              <a:rect l="l" t="t" r="r" b="b"/>
              <a:pathLst>
                <a:path w="1811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4"/>
            <p:cNvSpPr/>
            <p:nvPr/>
          </p:nvSpPr>
          <p:spPr>
            <a:xfrm>
              <a:off x="8458138" y="4183246"/>
              <a:ext cx="78278" cy="105592"/>
            </a:xfrm>
            <a:custGeom>
              <a:avLst/>
              <a:gdLst/>
              <a:ahLst/>
              <a:cxnLst/>
              <a:rect l="l" t="t" r="r" b="b"/>
              <a:pathLst>
                <a:path w="2287" h="3085" extrusionOk="0">
                  <a:moveTo>
                    <a:pt x="1811" y="489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51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39" y="3084"/>
                  </a:cubicBezTo>
                  <a:lnTo>
                    <a:pt x="2049" y="3084"/>
                  </a:lnTo>
                  <a:cubicBezTo>
                    <a:pt x="2180" y="3084"/>
                    <a:pt x="2287" y="2977"/>
                    <a:pt x="2287" y="2846"/>
                  </a:cubicBezTo>
                  <a:lnTo>
                    <a:pt x="2287" y="251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4"/>
            <p:cNvSpPr/>
            <p:nvPr/>
          </p:nvSpPr>
          <p:spPr>
            <a:xfrm>
              <a:off x="8079560" y="4208505"/>
              <a:ext cx="53018" cy="45420"/>
            </a:xfrm>
            <a:custGeom>
              <a:avLst/>
              <a:gdLst/>
              <a:ahLst/>
              <a:cxnLst/>
              <a:rect l="l" t="t" r="r" b="b"/>
              <a:pathLst>
                <a:path w="1549" h="1327" extrusionOk="0">
                  <a:moveTo>
                    <a:pt x="894" y="1"/>
                  </a:moveTo>
                  <a:cubicBezTo>
                    <a:pt x="299" y="1"/>
                    <a:pt x="1" y="715"/>
                    <a:pt x="418" y="1132"/>
                  </a:cubicBezTo>
                  <a:cubicBezTo>
                    <a:pt x="552" y="1266"/>
                    <a:pt x="718" y="1326"/>
                    <a:pt x="880" y="1326"/>
                  </a:cubicBezTo>
                  <a:cubicBezTo>
                    <a:pt x="1221" y="1326"/>
                    <a:pt x="1549" y="1062"/>
                    <a:pt x="1549" y="667"/>
                  </a:cubicBezTo>
                  <a:cubicBezTo>
                    <a:pt x="1549" y="298"/>
                    <a:pt x="1251" y="1"/>
                    <a:pt x="8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4"/>
            <p:cNvSpPr/>
            <p:nvPr/>
          </p:nvSpPr>
          <p:spPr>
            <a:xfrm>
              <a:off x="7079425" y="3985625"/>
              <a:ext cx="36000" cy="473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8" name="Google Shape;818;p34"/>
          <p:cNvSpPr/>
          <p:nvPr/>
        </p:nvSpPr>
        <p:spPr>
          <a:xfrm>
            <a:off x="3129600" y="4598858"/>
            <a:ext cx="6074965" cy="96077"/>
          </a:xfrm>
          <a:custGeom>
            <a:avLst/>
            <a:gdLst/>
            <a:ahLst/>
            <a:cxnLst/>
            <a:rect l="l" t="t" r="r" b="b"/>
            <a:pathLst>
              <a:path w="145770" h="2775" extrusionOk="0">
                <a:moveTo>
                  <a:pt x="1" y="1"/>
                </a:moveTo>
                <a:lnTo>
                  <a:pt x="1" y="2775"/>
                </a:lnTo>
                <a:lnTo>
                  <a:pt x="145769" y="2775"/>
                </a:lnTo>
                <a:lnTo>
                  <a:pt x="1457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grpSp>
        <p:nvGrpSpPr>
          <p:cNvPr id="819" name="Google Shape;819;p34"/>
          <p:cNvGrpSpPr/>
          <p:nvPr/>
        </p:nvGrpSpPr>
        <p:grpSpPr>
          <a:xfrm>
            <a:off x="4969488" y="3504491"/>
            <a:ext cx="212314" cy="1120944"/>
            <a:chOff x="6090725" y="734900"/>
            <a:chExt cx="136950" cy="723050"/>
          </a:xfrm>
        </p:grpSpPr>
        <p:sp>
          <p:nvSpPr>
            <p:cNvPr id="820" name="Google Shape;820;p34"/>
            <p:cNvSpPr/>
            <p:nvPr/>
          </p:nvSpPr>
          <p:spPr>
            <a:xfrm>
              <a:off x="6130600" y="1337075"/>
              <a:ext cx="57175" cy="120875"/>
            </a:xfrm>
            <a:custGeom>
              <a:avLst/>
              <a:gdLst/>
              <a:ahLst/>
              <a:cxnLst/>
              <a:rect l="l" t="t" r="r" b="b"/>
              <a:pathLst>
                <a:path w="2287" h="4835" extrusionOk="0">
                  <a:moveTo>
                    <a:pt x="251" y="0"/>
                  </a:moveTo>
                  <a:lnTo>
                    <a:pt x="1" y="4834"/>
                  </a:lnTo>
                  <a:lnTo>
                    <a:pt x="2287" y="4834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4"/>
            <p:cNvSpPr/>
            <p:nvPr/>
          </p:nvSpPr>
          <p:spPr>
            <a:xfrm>
              <a:off x="6149075" y="902500"/>
              <a:ext cx="20250" cy="440550"/>
            </a:xfrm>
            <a:custGeom>
              <a:avLst/>
              <a:gdLst/>
              <a:ahLst/>
              <a:cxnLst/>
              <a:rect l="l" t="t" r="r" b="b"/>
              <a:pathLst>
                <a:path w="810" h="17622" extrusionOk="0">
                  <a:moveTo>
                    <a:pt x="0" y="0"/>
                  </a:moveTo>
                  <a:lnTo>
                    <a:pt x="0" y="17621"/>
                  </a:lnTo>
                  <a:lnTo>
                    <a:pt x="810" y="17621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4"/>
            <p:cNvSpPr/>
            <p:nvPr/>
          </p:nvSpPr>
          <p:spPr>
            <a:xfrm>
              <a:off x="6144300" y="1288850"/>
              <a:ext cx="29800" cy="48250"/>
            </a:xfrm>
            <a:custGeom>
              <a:avLst/>
              <a:gdLst/>
              <a:ahLst/>
              <a:cxnLst/>
              <a:rect l="l" t="t" r="r" b="b"/>
              <a:pathLst>
                <a:path w="1192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1191" y="1929"/>
                  </a:lnTo>
                  <a:lnTo>
                    <a:pt x="11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4"/>
            <p:cNvSpPr/>
            <p:nvPr/>
          </p:nvSpPr>
          <p:spPr>
            <a:xfrm>
              <a:off x="6133575" y="872425"/>
              <a:ext cx="51225" cy="10750"/>
            </a:xfrm>
            <a:custGeom>
              <a:avLst/>
              <a:gdLst/>
              <a:ahLst/>
              <a:cxnLst/>
              <a:rect l="l" t="t" r="r" b="b"/>
              <a:pathLst>
                <a:path w="2049" h="430" extrusionOk="0">
                  <a:moveTo>
                    <a:pt x="1" y="1"/>
                  </a:moveTo>
                  <a:lnTo>
                    <a:pt x="1" y="429"/>
                  </a:lnTo>
                  <a:lnTo>
                    <a:pt x="2049" y="42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4"/>
            <p:cNvSpPr/>
            <p:nvPr/>
          </p:nvSpPr>
          <p:spPr>
            <a:xfrm>
              <a:off x="6118400" y="789075"/>
              <a:ext cx="81600" cy="10750"/>
            </a:xfrm>
            <a:custGeom>
              <a:avLst/>
              <a:gdLst/>
              <a:ahLst/>
              <a:cxnLst/>
              <a:rect l="l" t="t" r="r" b="b"/>
              <a:pathLst>
                <a:path w="3264" h="430" extrusionOk="0">
                  <a:moveTo>
                    <a:pt x="1" y="1"/>
                  </a:moveTo>
                  <a:lnTo>
                    <a:pt x="1" y="430"/>
                  </a:lnTo>
                  <a:lnTo>
                    <a:pt x="3263" y="430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4"/>
            <p:cNvSpPr/>
            <p:nvPr/>
          </p:nvSpPr>
          <p:spPr>
            <a:xfrm>
              <a:off x="6138650" y="883150"/>
              <a:ext cx="41100" cy="19375"/>
            </a:xfrm>
            <a:custGeom>
              <a:avLst/>
              <a:gdLst/>
              <a:ahLst/>
              <a:cxnLst/>
              <a:rect l="l" t="t" r="r" b="b"/>
              <a:pathLst>
                <a:path w="1644" h="775" extrusionOk="0">
                  <a:moveTo>
                    <a:pt x="0" y="0"/>
                  </a:moveTo>
                  <a:lnTo>
                    <a:pt x="417" y="774"/>
                  </a:lnTo>
                  <a:lnTo>
                    <a:pt x="1227" y="774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4"/>
            <p:cNvSpPr/>
            <p:nvPr/>
          </p:nvSpPr>
          <p:spPr>
            <a:xfrm>
              <a:off x="6125550" y="764375"/>
              <a:ext cx="67000" cy="24725"/>
            </a:xfrm>
            <a:custGeom>
              <a:avLst/>
              <a:gdLst/>
              <a:ahLst/>
              <a:cxnLst/>
              <a:rect l="l" t="t" r="r" b="b"/>
              <a:pathLst>
                <a:path w="2680" h="989" extrusionOk="0">
                  <a:moveTo>
                    <a:pt x="322" y="1"/>
                  </a:moveTo>
                  <a:lnTo>
                    <a:pt x="1" y="989"/>
                  </a:lnTo>
                  <a:lnTo>
                    <a:pt x="2679" y="989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4"/>
            <p:cNvSpPr/>
            <p:nvPr/>
          </p:nvSpPr>
          <p:spPr>
            <a:xfrm>
              <a:off x="6144000" y="758425"/>
              <a:ext cx="30400" cy="5975"/>
            </a:xfrm>
            <a:custGeom>
              <a:avLst/>
              <a:gdLst/>
              <a:ahLst/>
              <a:cxnLst/>
              <a:rect l="l" t="t" r="r" b="b"/>
              <a:pathLst>
                <a:path w="1216" h="239" extrusionOk="0">
                  <a:moveTo>
                    <a:pt x="1" y="1"/>
                  </a:moveTo>
                  <a:lnTo>
                    <a:pt x="1" y="239"/>
                  </a:lnTo>
                  <a:lnTo>
                    <a:pt x="1215" y="239"/>
                  </a:lnTo>
                  <a:lnTo>
                    <a:pt x="12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4"/>
            <p:cNvSpPr/>
            <p:nvPr/>
          </p:nvSpPr>
          <p:spPr>
            <a:xfrm>
              <a:off x="6127625" y="799800"/>
              <a:ext cx="63125" cy="72650"/>
            </a:xfrm>
            <a:custGeom>
              <a:avLst/>
              <a:gdLst/>
              <a:ahLst/>
              <a:cxnLst/>
              <a:rect l="l" t="t" r="r" b="b"/>
              <a:pathLst>
                <a:path w="2525" h="2906" extrusionOk="0">
                  <a:moveTo>
                    <a:pt x="1" y="1"/>
                  </a:moveTo>
                  <a:lnTo>
                    <a:pt x="239" y="2906"/>
                  </a:lnTo>
                  <a:lnTo>
                    <a:pt x="2287" y="2906"/>
                  </a:lnTo>
                  <a:lnTo>
                    <a:pt x="2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4"/>
            <p:cNvSpPr/>
            <p:nvPr/>
          </p:nvSpPr>
          <p:spPr>
            <a:xfrm>
              <a:off x="6152050" y="734900"/>
              <a:ext cx="14900" cy="29800"/>
            </a:xfrm>
            <a:custGeom>
              <a:avLst/>
              <a:gdLst/>
              <a:ahLst/>
              <a:cxnLst/>
              <a:rect l="l" t="t" r="r" b="b"/>
              <a:pathLst>
                <a:path w="596" h="1192" extrusionOk="0">
                  <a:moveTo>
                    <a:pt x="298" y="1"/>
                  </a:moveTo>
                  <a:cubicBezTo>
                    <a:pt x="131" y="1"/>
                    <a:pt x="0" y="263"/>
                    <a:pt x="0" y="596"/>
                  </a:cubicBezTo>
                  <a:cubicBezTo>
                    <a:pt x="0" y="930"/>
                    <a:pt x="131" y="1192"/>
                    <a:pt x="298" y="1192"/>
                  </a:cubicBezTo>
                  <a:cubicBezTo>
                    <a:pt x="453" y="1192"/>
                    <a:pt x="595" y="930"/>
                    <a:pt x="595" y="596"/>
                  </a:cubicBezTo>
                  <a:cubicBezTo>
                    <a:pt x="595" y="275"/>
                    <a:pt x="453" y="1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4"/>
            <p:cNvSpPr/>
            <p:nvPr/>
          </p:nvSpPr>
          <p:spPr>
            <a:xfrm>
              <a:off x="6109475" y="942675"/>
              <a:ext cx="99450" cy="10150"/>
            </a:xfrm>
            <a:custGeom>
              <a:avLst/>
              <a:gdLst/>
              <a:ahLst/>
              <a:cxnLst/>
              <a:rect l="l" t="t" r="r" b="b"/>
              <a:pathLst>
                <a:path w="3978" h="406" extrusionOk="0">
                  <a:moveTo>
                    <a:pt x="1" y="1"/>
                  </a:moveTo>
                  <a:lnTo>
                    <a:pt x="1" y="405"/>
                  </a:lnTo>
                  <a:lnTo>
                    <a:pt x="3977" y="405"/>
                  </a:lnTo>
                  <a:lnTo>
                    <a:pt x="3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4"/>
            <p:cNvSpPr/>
            <p:nvPr/>
          </p:nvSpPr>
          <p:spPr>
            <a:xfrm>
              <a:off x="6201450" y="936700"/>
              <a:ext cx="26225" cy="22250"/>
            </a:xfrm>
            <a:custGeom>
              <a:avLst/>
              <a:gdLst/>
              <a:ahLst/>
              <a:cxnLst/>
              <a:rect l="l" t="t" r="r" b="b"/>
              <a:pathLst>
                <a:path w="1049" h="890" extrusionOk="0">
                  <a:moveTo>
                    <a:pt x="617" y="1"/>
                  </a:moveTo>
                  <a:cubicBezTo>
                    <a:pt x="610" y="1"/>
                    <a:pt x="603" y="1"/>
                    <a:pt x="596" y="1"/>
                  </a:cubicBezTo>
                  <a:cubicBezTo>
                    <a:pt x="203" y="1"/>
                    <a:pt x="1" y="478"/>
                    <a:pt x="286" y="763"/>
                  </a:cubicBezTo>
                  <a:cubicBezTo>
                    <a:pt x="373" y="850"/>
                    <a:pt x="482" y="889"/>
                    <a:pt x="590" y="889"/>
                  </a:cubicBezTo>
                  <a:cubicBezTo>
                    <a:pt x="821" y="889"/>
                    <a:pt x="1048" y="710"/>
                    <a:pt x="1048" y="442"/>
                  </a:cubicBezTo>
                  <a:cubicBezTo>
                    <a:pt x="1048" y="199"/>
                    <a:pt x="857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4"/>
            <p:cNvSpPr/>
            <p:nvPr/>
          </p:nvSpPr>
          <p:spPr>
            <a:xfrm>
              <a:off x="6090725" y="936725"/>
              <a:ext cx="25550" cy="21900"/>
            </a:xfrm>
            <a:custGeom>
              <a:avLst/>
              <a:gdLst/>
              <a:ahLst/>
              <a:cxnLst/>
              <a:rect l="l" t="t" r="r" b="b"/>
              <a:pathLst>
                <a:path w="1022" h="876" extrusionOk="0">
                  <a:moveTo>
                    <a:pt x="455" y="0"/>
                  </a:moveTo>
                  <a:cubicBezTo>
                    <a:pt x="451" y="0"/>
                    <a:pt x="446" y="0"/>
                    <a:pt x="441" y="0"/>
                  </a:cubicBezTo>
                  <a:cubicBezTo>
                    <a:pt x="191" y="0"/>
                    <a:pt x="0" y="191"/>
                    <a:pt x="0" y="441"/>
                  </a:cubicBezTo>
                  <a:cubicBezTo>
                    <a:pt x="8" y="704"/>
                    <a:pt x="219" y="876"/>
                    <a:pt x="439" y="876"/>
                  </a:cubicBezTo>
                  <a:cubicBezTo>
                    <a:pt x="548" y="876"/>
                    <a:pt x="660" y="833"/>
                    <a:pt x="751" y="739"/>
                  </a:cubicBezTo>
                  <a:cubicBezTo>
                    <a:pt x="1021" y="468"/>
                    <a:pt x="839" y="0"/>
                    <a:pt x="4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" name="Google Shape;833;p34"/>
          <p:cNvGrpSpPr/>
          <p:nvPr/>
        </p:nvGrpSpPr>
        <p:grpSpPr>
          <a:xfrm>
            <a:off x="4393025" y="4283082"/>
            <a:ext cx="292429" cy="403308"/>
            <a:chOff x="5605250" y="1168900"/>
            <a:chExt cx="208075" cy="286950"/>
          </a:xfrm>
        </p:grpSpPr>
        <p:sp>
          <p:nvSpPr>
            <p:cNvPr id="834" name="Google Shape;834;p34"/>
            <p:cNvSpPr/>
            <p:nvPr/>
          </p:nvSpPr>
          <p:spPr>
            <a:xfrm>
              <a:off x="5605250" y="1168900"/>
              <a:ext cx="208075" cy="208375"/>
            </a:xfrm>
            <a:custGeom>
              <a:avLst/>
              <a:gdLst/>
              <a:ahLst/>
              <a:cxnLst/>
              <a:rect l="l" t="t" r="r" b="b"/>
              <a:pathLst>
                <a:path w="8323" h="8335" extrusionOk="0">
                  <a:moveTo>
                    <a:pt x="4156" y="0"/>
                  </a:moveTo>
                  <a:cubicBezTo>
                    <a:pt x="1858" y="0"/>
                    <a:pt x="0" y="1870"/>
                    <a:pt x="0" y="4167"/>
                  </a:cubicBezTo>
                  <a:cubicBezTo>
                    <a:pt x="0" y="6465"/>
                    <a:pt x="1858" y="8335"/>
                    <a:pt x="4156" y="8335"/>
                  </a:cubicBezTo>
                  <a:cubicBezTo>
                    <a:pt x="6465" y="8335"/>
                    <a:pt x="8323" y="6465"/>
                    <a:pt x="8323" y="4167"/>
                  </a:cubicBezTo>
                  <a:cubicBezTo>
                    <a:pt x="8323" y="1870"/>
                    <a:pt x="6465" y="0"/>
                    <a:pt x="41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4"/>
            <p:cNvSpPr/>
            <p:nvPr/>
          </p:nvSpPr>
          <p:spPr>
            <a:xfrm>
              <a:off x="5709125" y="1168900"/>
              <a:ext cx="104200" cy="208375"/>
            </a:xfrm>
            <a:custGeom>
              <a:avLst/>
              <a:gdLst/>
              <a:ahLst/>
              <a:cxnLst/>
              <a:rect l="l" t="t" r="r" b="b"/>
              <a:pathLst>
                <a:path w="4168" h="8335" extrusionOk="0">
                  <a:moveTo>
                    <a:pt x="1" y="0"/>
                  </a:moveTo>
                  <a:lnTo>
                    <a:pt x="1" y="8335"/>
                  </a:lnTo>
                  <a:cubicBezTo>
                    <a:pt x="2310" y="8335"/>
                    <a:pt x="4168" y="6465"/>
                    <a:pt x="4168" y="4167"/>
                  </a:cubicBezTo>
                  <a:cubicBezTo>
                    <a:pt x="4168" y="1870"/>
                    <a:pt x="2310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4"/>
            <p:cNvSpPr/>
            <p:nvPr/>
          </p:nvSpPr>
          <p:spPr>
            <a:xfrm>
              <a:off x="5699600" y="1259300"/>
              <a:ext cx="19375" cy="196550"/>
            </a:xfrm>
            <a:custGeom>
              <a:avLst/>
              <a:gdLst/>
              <a:ahLst/>
              <a:cxnLst/>
              <a:rect l="l" t="t" r="r" b="b"/>
              <a:pathLst>
                <a:path w="775" h="7862" extrusionOk="0">
                  <a:moveTo>
                    <a:pt x="388" y="1"/>
                  </a:moveTo>
                  <a:cubicBezTo>
                    <a:pt x="194" y="1"/>
                    <a:pt x="1" y="129"/>
                    <a:pt x="1" y="385"/>
                  </a:cubicBezTo>
                  <a:lnTo>
                    <a:pt x="1" y="7469"/>
                  </a:lnTo>
                  <a:cubicBezTo>
                    <a:pt x="1" y="7695"/>
                    <a:pt x="167" y="7862"/>
                    <a:pt x="394" y="7862"/>
                  </a:cubicBezTo>
                  <a:cubicBezTo>
                    <a:pt x="608" y="7862"/>
                    <a:pt x="775" y="7695"/>
                    <a:pt x="775" y="7469"/>
                  </a:cubicBezTo>
                  <a:lnTo>
                    <a:pt x="775" y="385"/>
                  </a:lnTo>
                  <a:cubicBezTo>
                    <a:pt x="775" y="129"/>
                    <a:pt x="581" y="1"/>
                    <a:pt x="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4"/>
            <p:cNvSpPr/>
            <p:nvPr/>
          </p:nvSpPr>
          <p:spPr>
            <a:xfrm>
              <a:off x="5665375" y="1310575"/>
              <a:ext cx="43775" cy="36050"/>
            </a:xfrm>
            <a:custGeom>
              <a:avLst/>
              <a:gdLst/>
              <a:ahLst/>
              <a:cxnLst/>
              <a:rect l="l" t="t" r="r" b="b"/>
              <a:pathLst>
                <a:path w="1751" h="1442" extrusionOk="0">
                  <a:moveTo>
                    <a:pt x="0" y="1"/>
                  </a:moveTo>
                  <a:lnTo>
                    <a:pt x="1751" y="1441"/>
                  </a:lnTo>
                </a:path>
              </a:pathLst>
            </a:custGeom>
            <a:solidFill>
              <a:srgbClr val="D1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4"/>
            <p:cNvSpPr/>
            <p:nvPr/>
          </p:nvSpPr>
          <p:spPr>
            <a:xfrm>
              <a:off x="5651075" y="1300725"/>
              <a:ext cx="69100" cy="55725"/>
            </a:xfrm>
            <a:custGeom>
              <a:avLst/>
              <a:gdLst/>
              <a:ahLst/>
              <a:cxnLst/>
              <a:rect l="l" t="t" r="r" b="b"/>
              <a:pathLst>
                <a:path w="2764" h="2229" extrusionOk="0">
                  <a:moveTo>
                    <a:pt x="571" y="0"/>
                  </a:moveTo>
                  <a:cubicBezTo>
                    <a:pt x="251" y="0"/>
                    <a:pt x="0" y="439"/>
                    <a:pt x="322" y="704"/>
                  </a:cubicBezTo>
                  <a:lnTo>
                    <a:pt x="2085" y="2145"/>
                  </a:lnTo>
                  <a:cubicBezTo>
                    <a:pt x="2156" y="2204"/>
                    <a:pt x="2239" y="2228"/>
                    <a:pt x="2335" y="2228"/>
                  </a:cubicBezTo>
                  <a:cubicBezTo>
                    <a:pt x="2442" y="2228"/>
                    <a:pt x="2561" y="2181"/>
                    <a:pt x="2632" y="2085"/>
                  </a:cubicBezTo>
                  <a:cubicBezTo>
                    <a:pt x="2763" y="1919"/>
                    <a:pt x="2739" y="1681"/>
                    <a:pt x="2573" y="1538"/>
                  </a:cubicBezTo>
                  <a:lnTo>
                    <a:pt x="822" y="97"/>
                  </a:lnTo>
                  <a:cubicBezTo>
                    <a:pt x="740" y="29"/>
                    <a:pt x="653" y="0"/>
                    <a:pt x="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4"/>
            <p:cNvSpPr/>
            <p:nvPr/>
          </p:nvSpPr>
          <p:spPr>
            <a:xfrm>
              <a:off x="5709125" y="1289150"/>
              <a:ext cx="31275" cy="29775"/>
            </a:xfrm>
            <a:custGeom>
              <a:avLst/>
              <a:gdLst/>
              <a:ahLst/>
              <a:cxnLst/>
              <a:rect l="l" t="t" r="r" b="b"/>
              <a:pathLst>
                <a:path w="1251" h="1191" extrusionOk="0">
                  <a:moveTo>
                    <a:pt x="1" y="1191"/>
                  </a:moveTo>
                  <a:lnTo>
                    <a:pt x="1251" y="0"/>
                  </a:lnTo>
                </a:path>
              </a:pathLst>
            </a:custGeom>
            <a:solidFill>
              <a:srgbClr val="D1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4"/>
            <p:cNvSpPr/>
            <p:nvPr/>
          </p:nvSpPr>
          <p:spPr>
            <a:xfrm>
              <a:off x="5696025" y="1279325"/>
              <a:ext cx="58350" cy="49425"/>
            </a:xfrm>
            <a:custGeom>
              <a:avLst/>
              <a:gdLst/>
              <a:ahLst/>
              <a:cxnLst/>
              <a:rect l="l" t="t" r="r" b="b"/>
              <a:pathLst>
                <a:path w="2334" h="1977" extrusionOk="0">
                  <a:moveTo>
                    <a:pt x="1773" y="0"/>
                  </a:moveTo>
                  <a:cubicBezTo>
                    <a:pt x="1683" y="0"/>
                    <a:pt x="1588" y="35"/>
                    <a:pt x="1501" y="120"/>
                  </a:cubicBezTo>
                  <a:lnTo>
                    <a:pt x="263" y="1310"/>
                  </a:lnTo>
                  <a:cubicBezTo>
                    <a:pt x="1" y="1548"/>
                    <a:pt x="179" y="1977"/>
                    <a:pt x="537" y="1977"/>
                  </a:cubicBezTo>
                  <a:cubicBezTo>
                    <a:pt x="632" y="1977"/>
                    <a:pt x="727" y="1941"/>
                    <a:pt x="799" y="1870"/>
                  </a:cubicBezTo>
                  <a:lnTo>
                    <a:pt x="2049" y="679"/>
                  </a:lnTo>
                  <a:cubicBezTo>
                    <a:pt x="2334" y="403"/>
                    <a:pt x="2079" y="0"/>
                    <a:pt x="17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1" name="Google Shape;841;p34"/>
          <p:cNvGrpSpPr/>
          <p:nvPr/>
        </p:nvGrpSpPr>
        <p:grpSpPr>
          <a:xfrm>
            <a:off x="4654563" y="4103504"/>
            <a:ext cx="314943" cy="582910"/>
            <a:chOff x="6691700" y="1068275"/>
            <a:chExt cx="221775" cy="410500"/>
          </a:xfrm>
        </p:grpSpPr>
        <p:sp>
          <p:nvSpPr>
            <p:cNvPr id="842" name="Google Shape;842;p34"/>
            <p:cNvSpPr/>
            <p:nvPr/>
          </p:nvSpPr>
          <p:spPr>
            <a:xfrm>
              <a:off x="6691700" y="1068275"/>
              <a:ext cx="221775" cy="317325"/>
            </a:xfrm>
            <a:custGeom>
              <a:avLst/>
              <a:gdLst/>
              <a:ahLst/>
              <a:cxnLst/>
              <a:rect l="l" t="t" r="r" b="b"/>
              <a:pathLst>
                <a:path w="8871" h="12693" extrusionOk="0">
                  <a:moveTo>
                    <a:pt x="4429" y="1"/>
                  </a:moveTo>
                  <a:cubicBezTo>
                    <a:pt x="3810" y="1"/>
                    <a:pt x="0" y="3430"/>
                    <a:pt x="0" y="7657"/>
                  </a:cubicBezTo>
                  <a:cubicBezTo>
                    <a:pt x="0" y="11883"/>
                    <a:pt x="3715" y="12693"/>
                    <a:pt x="4429" y="12693"/>
                  </a:cubicBezTo>
                  <a:cubicBezTo>
                    <a:pt x="5144" y="12693"/>
                    <a:pt x="8870" y="11883"/>
                    <a:pt x="8870" y="7657"/>
                  </a:cubicBezTo>
                  <a:cubicBezTo>
                    <a:pt x="8870" y="3430"/>
                    <a:pt x="5060" y="1"/>
                    <a:pt x="44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4"/>
            <p:cNvSpPr/>
            <p:nvPr/>
          </p:nvSpPr>
          <p:spPr>
            <a:xfrm>
              <a:off x="6802425" y="1068275"/>
              <a:ext cx="111050" cy="317325"/>
            </a:xfrm>
            <a:custGeom>
              <a:avLst/>
              <a:gdLst/>
              <a:ahLst/>
              <a:cxnLst/>
              <a:rect l="l" t="t" r="r" b="b"/>
              <a:pathLst>
                <a:path w="4442" h="12693" extrusionOk="0">
                  <a:moveTo>
                    <a:pt x="0" y="1"/>
                  </a:moveTo>
                  <a:lnTo>
                    <a:pt x="0" y="12693"/>
                  </a:lnTo>
                  <a:cubicBezTo>
                    <a:pt x="727" y="12693"/>
                    <a:pt x="4441" y="11883"/>
                    <a:pt x="4441" y="7657"/>
                  </a:cubicBezTo>
                  <a:cubicBezTo>
                    <a:pt x="4441" y="3430"/>
                    <a:pt x="631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4"/>
            <p:cNvSpPr/>
            <p:nvPr/>
          </p:nvSpPr>
          <p:spPr>
            <a:xfrm>
              <a:off x="6792600" y="1285875"/>
              <a:ext cx="19675" cy="192900"/>
            </a:xfrm>
            <a:custGeom>
              <a:avLst/>
              <a:gdLst/>
              <a:ahLst/>
              <a:cxnLst/>
              <a:rect l="l" t="t" r="r" b="b"/>
              <a:pathLst>
                <a:path w="787" h="7716" extrusionOk="0">
                  <a:moveTo>
                    <a:pt x="393" y="0"/>
                  </a:moveTo>
                  <a:cubicBezTo>
                    <a:pt x="197" y="0"/>
                    <a:pt x="0" y="131"/>
                    <a:pt x="0" y="393"/>
                  </a:cubicBezTo>
                  <a:lnTo>
                    <a:pt x="0" y="7323"/>
                  </a:lnTo>
                  <a:cubicBezTo>
                    <a:pt x="0" y="7537"/>
                    <a:pt x="179" y="7716"/>
                    <a:pt x="393" y="7716"/>
                  </a:cubicBezTo>
                  <a:cubicBezTo>
                    <a:pt x="608" y="7716"/>
                    <a:pt x="786" y="7537"/>
                    <a:pt x="786" y="7323"/>
                  </a:cubicBezTo>
                  <a:lnTo>
                    <a:pt x="786" y="393"/>
                  </a:lnTo>
                  <a:cubicBezTo>
                    <a:pt x="786" y="131"/>
                    <a:pt x="590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4"/>
            <p:cNvSpPr/>
            <p:nvPr/>
          </p:nvSpPr>
          <p:spPr>
            <a:xfrm>
              <a:off x="6759550" y="1295700"/>
              <a:ext cx="42900" cy="48825"/>
            </a:xfrm>
            <a:custGeom>
              <a:avLst/>
              <a:gdLst/>
              <a:ahLst/>
              <a:cxnLst/>
              <a:rect l="l" t="t" r="r" b="b"/>
              <a:pathLst>
                <a:path w="1716" h="1953" extrusionOk="0">
                  <a:moveTo>
                    <a:pt x="1" y="0"/>
                  </a:moveTo>
                  <a:lnTo>
                    <a:pt x="1715" y="1953"/>
                  </a:lnTo>
                </a:path>
              </a:pathLst>
            </a:custGeom>
            <a:solidFill>
              <a:srgbClr val="D1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4"/>
            <p:cNvSpPr/>
            <p:nvPr/>
          </p:nvSpPr>
          <p:spPr>
            <a:xfrm>
              <a:off x="6744850" y="1285400"/>
              <a:ext cx="70600" cy="69000"/>
            </a:xfrm>
            <a:custGeom>
              <a:avLst/>
              <a:gdLst/>
              <a:ahLst/>
              <a:cxnLst/>
              <a:rect l="l" t="t" r="r" b="b"/>
              <a:pathLst>
                <a:path w="2824" h="2760" extrusionOk="0">
                  <a:moveTo>
                    <a:pt x="571" y="1"/>
                  </a:moveTo>
                  <a:cubicBezTo>
                    <a:pt x="271" y="1"/>
                    <a:pt x="0" y="383"/>
                    <a:pt x="291" y="674"/>
                  </a:cubicBezTo>
                  <a:lnTo>
                    <a:pt x="2006" y="2627"/>
                  </a:lnTo>
                  <a:cubicBezTo>
                    <a:pt x="2071" y="2703"/>
                    <a:pt x="2166" y="2759"/>
                    <a:pt x="2273" y="2759"/>
                  </a:cubicBezTo>
                  <a:cubicBezTo>
                    <a:pt x="2283" y="2759"/>
                    <a:pt x="2293" y="2759"/>
                    <a:pt x="2303" y="2758"/>
                  </a:cubicBezTo>
                  <a:cubicBezTo>
                    <a:pt x="2308" y="2758"/>
                    <a:pt x="2313" y="2758"/>
                    <a:pt x="2318" y="2758"/>
                  </a:cubicBezTo>
                  <a:cubicBezTo>
                    <a:pt x="2642" y="2758"/>
                    <a:pt x="2824" y="2361"/>
                    <a:pt x="2601" y="2115"/>
                  </a:cubicBezTo>
                  <a:lnTo>
                    <a:pt x="875" y="162"/>
                  </a:lnTo>
                  <a:cubicBezTo>
                    <a:pt x="785" y="48"/>
                    <a:pt x="676" y="1"/>
                    <a:pt x="5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4"/>
            <p:cNvSpPr/>
            <p:nvPr/>
          </p:nvSpPr>
          <p:spPr>
            <a:xfrm>
              <a:off x="6802425" y="1295700"/>
              <a:ext cx="43175" cy="48825"/>
            </a:xfrm>
            <a:custGeom>
              <a:avLst/>
              <a:gdLst/>
              <a:ahLst/>
              <a:cxnLst/>
              <a:rect l="l" t="t" r="r" b="b"/>
              <a:pathLst>
                <a:path w="1727" h="1953" extrusionOk="0">
                  <a:moveTo>
                    <a:pt x="1727" y="0"/>
                  </a:moveTo>
                  <a:lnTo>
                    <a:pt x="0" y="1953"/>
                  </a:lnTo>
                </a:path>
              </a:pathLst>
            </a:custGeom>
            <a:solidFill>
              <a:srgbClr val="D1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4"/>
            <p:cNvSpPr/>
            <p:nvPr/>
          </p:nvSpPr>
          <p:spPr>
            <a:xfrm>
              <a:off x="6789325" y="1285400"/>
              <a:ext cx="70700" cy="69000"/>
            </a:xfrm>
            <a:custGeom>
              <a:avLst/>
              <a:gdLst/>
              <a:ahLst/>
              <a:cxnLst/>
              <a:rect l="l" t="t" r="r" b="b"/>
              <a:pathLst>
                <a:path w="2828" h="2760" extrusionOk="0">
                  <a:moveTo>
                    <a:pt x="2252" y="1"/>
                  </a:moveTo>
                  <a:cubicBezTo>
                    <a:pt x="2147" y="1"/>
                    <a:pt x="2040" y="48"/>
                    <a:pt x="1953" y="162"/>
                  </a:cubicBezTo>
                  <a:lnTo>
                    <a:pt x="227" y="2115"/>
                  </a:lnTo>
                  <a:cubicBezTo>
                    <a:pt x="0" y="2365"/>
                    <a:pt x="191" y="2758"/>
                    <a:pt x="524" y="2758"/>
                  </a:cubicBezTo>
                  <a:cubicBezTo>
                    <a:pt x="535" y="2759"/>
                    <a:pt x="545" y="2759"/>
                    <a:pt x="555" y="2759"/>
                  </a:cubicBezTo>
                  <a:cubicBezTo>
                    <a:pt x="662" y="2759"/>
                    <a:pt x="757" y="2703"/>
                    <a:pt x="822" y="2627"/>
                  </a:cubicBezTo>
                  <a:lnTo>
                    <a:pt x="2536" y="674"/>
                  </a:lnTo>
                  <a:cubicBezTo>
                    <a:pt x="2827" y="383"/>
                    <a:pt x="2550" y="1"/>
                    <a:pt x="2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70450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F067BA-CBD1-D374-EB7D-462C7F83C6A1}"/>
              </a:ext>
            </a:extLst>
          </p:cNvPr>
          <p:cNvSpPr txBox="1"/>
          <p:nvPr/>
        </p:nvSpPr>
        <p:spPr>
          <a:xfrm>
            <a:off x="620201" y="127221"/>
            <a:ext cx="20832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4">
                    <a:lumMod val="75000"/>
                  </a:schemeClr>
                </a:solidFill>
                <a:latin typeface="Bebas Neue" panose="020B0606020202050201" pitchFamily="34" charset="77"/>
              </a:rPr>
              <a:t>Home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39471A-245C-9FDD-25D9-6D2CEFBF8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70" y="1017767"/>
            <a:ext cx="4196236" cy="24887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525B8C-6197-A8AF-AC51-2B363A6A7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187" y="1017766"/>
            <a:ext cx="4046409" cy="248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434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F067BA-CBD1-D374-EB7D-462C7F83C6A1}"/>
              </a:ext>
            </a:extLst>
          </p:cNvPr>
          <p:cNvSpPr txBox="1"/>
          <p:nvPr/>
        </p:nvSpPr>
        <p:spPr>
          <a:xfrm>
            <a:off x="620201" y="127221"/>
            <a:ext cx="26398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4">
                    <a:lumMod val="75000"/>
                  </a:schemeClr>
                </a:solidFill>
                <a:latin typeface="Bebas Neue" panose="020B0606020202050201" pitchFamily="34" charset="77"/>
              </a:rPr>
              <a:t>INDEX choose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0A2A54-16CD-26D0-508F-3AD90C4E2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66" y="896662"/>
            <a:ext cx="4376434" cy="26396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305845-E67D-294B-10C4-EB101E5B4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931" y="896662"/>
            <a:ext cx="4561069" cy="271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70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F067BA-CBD1-D374-EB7D-462C7F83C6A1}"/>
              </a:ext>
            </a:extLst>
          </p:cNvPr>
          <p:cNvSpPr txBox="1"/>
          <p:nvPr/>
        </p:nvSpPr>
        <p:spPr>
          <a:xfrm>
            <a:off x="620201" y="127221"/>
            <a:ext cx="20832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4">
                    <a:lumMod val="75000"/>
                  </a:schemeClr>
                </a:solidFill>
                <a:latin typeface="Bebas Neue" panose="020B0606020202050201" pitchFamily="34" charset="77"/>
              </a:rPr>
              <a:t>REGISTER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392555-369C-7B64-1D19-363A4CCE4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83" y="1045099"/>
            <a:ext cx="3108070" cy="2571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1836E7-5E20-1253-8AE0-0D1E19290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0082" y="0"/>
            <a:ext cx="2934973" cy="2571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4287C9-0FAD-1271-2632-5549E38F3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0082" y="2571750"/>
            <a:ext cx="2974247" cy="253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56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F067BA-CBD1-D374-EB7D-462C7F83C6A1}"/>
              </a:ext>
            </a:extLst>
          </p:cNvPr>
          <p:cNvSpPr txBox="1"/>
          <p:nvPr/>
        </p:nvSpPr>
        <p:spPr>
          <a:xfrm>
            <a:off x="620201" y="127221"/>
            <a:ext cx="20832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4">
                    <a:lumMod val="75000"/>
                  </a:schemeClr>
                </a:solidFill>
                <a:latin typeface="Bebas Neue" panose="020B0606020202050201" pitchFamily="34" charset="77"/>
              </a:rPr>
              <a:t>LOGIN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A488D9-44D3-3EAC-E227-0A4C261AD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84" y="896663"/>
            <a:ext cx="3711066" cy="30551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C3BBAD-B710-9FD6-D466-1952D26E0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439" y="896662"/>
            <a:ext cx="4283954" cy="310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769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F067BA-CBD1-D374-EB7D-462C7F83C6A1}"/>
              </a:ext>
            </a:extLst>
          </p:cNvPr>
          <p:cNvSpPr txBox="1"/>
          <p:nvPr/>
        </p:nvSpPr>
        <p:spPr>
          <a:xfrm>
            <a:off x="620201" y="127221"/>
            <a:ext cx="25762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4">
                    <a:lumMod val="75000"/>
                  </a:schemeClr>
                </a:solidFill>
                <a:latin typeface="Bebas Neue" panose="020B0606020202050201" pitchFamily="34" charset="77"/>
              </a:rPr>
              <a:t>Dashboard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29C95F-1655-6E9B-E0F9-254A5CD7C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66217"/>
            <a:ext cx="3755934" cy="2421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AD0C52-C1EA-F410-D0EA-46494B12C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606843"/>
            <a:ext cx="3745064" cy="2470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F49E85-E81B-15F6-6418-1D7372885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066" y="1186327"/>
            <a:ext cx="3690075" cy="265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5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8" name="Google Shape;658;p34"/>
          <p:cNvGrpSpPr/>
          <p:nvPr/>
        </p:nvGrpSpPr>
        <p:grpSpPr>
          <a:xfrm>
            <a:off x="5243504" y="1601713"/>
            <a:ext cx="2273401" cy="3002274"/>
            <a:chOff x="5143300" y="2787108"/>
            <a:chExt cx="1375651" cy="1816697"/>
          </a:xfrm>
        </p:grpSpPr>
        <p:sp>
          <p:nvSpPr>
            <p:cNvPr id="659" name="Google Shape;659;p34"/>
            <p:cNvSpPr/>
            <p:nvPr/>
          </p:nvSpPr>
          <p:spPr>
            <a:xfrm>
              <a:off x="5197899" y="3883187"/>
              <a:ext cx="167665" cy="720613"/>
            </a:xfrm>
            <a:custGeom>
              <a:avLst/>
              <a:gdLst/>
              <a:ahLst/>
              <a:cxnLst/>
              <a:rect l="l" t="t" r="r" b="b"/>
              <a:pathLst>
                <a:path w="5632" h="24206" extrusionOk="0">
                  <a:moveTo>
                    <a:pt x="5632" y="0"/>
                  </a:moveTo>
                  <a:lnTo>
                    <a:pt x="0" y="5894"/>
                  </a:lnTo>
                  <a:lnTo>
                    <a:pt x="0" y="24206"/>
                  </a:lnTo>
                  <a:lnTo>
                    <a:pt x="5632" y="24206"/>
                  </a:lnTo>
                  <a:lnTo>
                    <a:pt x="56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4"/>
            <p:cNvSpPr/>
            <p:nvPr/>
          </p:nvSpPr>
          <p:spPr>
            <a:xfrm>
              <a:off x="5143300" y="3804474"/>
              <a:ext cx="271532" cy="342444"/>
            </a:xfrm>
            <a:custGeom>
              <a:avLst/>
              <a:gdLst/>
              <a:ahLst/>
              <a:cxnLst/>
              <a:rect l="l" t="t" r="r" b="b"/>
              <a:pathLst>
                <a:path w="9121" h="11503" extrusionOk="0">
                  <a:moveTo>
                    <a:pt x="7918" y="1"/>
                  </a:moveTo>
                  <a:lnTo>
                    <a:pt x="1" y="10836"/>
                  </a:lnTo>
                  <a:lnTo>
                    <a:pt x="1191" y="11502"/>
                  </a:lnTo>
                  <a:lnTo>
                    <a:pt x="9121" y="668"/>
                  </a:lnTo>
                  <a:lnTo>
                    <a:pt x="79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4"/>
            <p:cNvSpPr/>
            <p:nvPr/>
          </p:nvSpPr>
          <p:spPr>
            <a:xfrm>
              <a:off x="5423678" y="2873839"/>
              <a:ext cx="371143" cy="591976"/>
            </a:xfrm>
            <a:custGeom>
              <a:avLst/>
              <a:gdLst/>
              <a:ahLst/>
              <a:cxnLst/>
              <a:rect l="l" t="t" r="r" b="b"/>
              <a:pathLst>
                <a:path w="12467" h="19885" extrusionOk="0">
                  <a:moveTo>
                    <a:pt x="6239" y="1"/>
                  </a:moveTo>
                  <a:lnTo>
                    <a:pt x="0" y="19884"/>
                  </a:lnTo>
                  <a:lnTo>
                    <a:pt x="12466" y="19884"/>
                  </a:lnTo>
                  <a:lnTo>
                    <a:pt x="6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4"/>
            <p:cNvSpPr/>
            <p:nvPr/>
          </p:nvSpPr>
          <p:spPr>
            <a:xfrm>
              <a:off x="5365536" y="3681135"/>
              <a:ext cx="332144" cy="922662"/>
            </a:xfrm>
            <a:custGeom>
              <a:avLst/>
              <a:gdLst/>
              <a:ahLst/>
              <a:cxnLst/>
              <a:rect l="l" t="t" r="r" b="b"/>
              <a:pathLst>
                <a:path w="11157" h="30993" extrusionOk="0">
                  <a:moveTo>
                    <a:pt x="1" y="1"/>
                  </a:moveTo>
                  <a:lnTo>
                    <a:pt x="1" y="30993"/>
                  </a:lnTo>
                  <a:lnTo>
                    <a:pt x="11157" y="30993"/>
                  </a:lnTo>
                  <a:lnTo>
                    <a:pt x="111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4"/>
            <p:cNvSpPr/>
            <p:nvPr/>
          </p:nvSpPr>
          <p:spPr>
            <a:xfrm>
              <a:off x="5697655" y="3967526"/>
              <a:ext cx="191094" cy="636274"/>
            </a:xfrm>
            <a:custGeom>
              <a:avLst/>
              <a:gdLst/>
              <a:ahLst/>
              <a:cxnLst/>
              <a:rect l="l" t="t" r="r" b="b"/>
              <a:pathLst>
                <a:path w="6419" h="21373" extrusionOk="0">
                  <a:moveTo>
                    <a:pt x="1" y="1"/>
                  </a:moveTo>
                  <a:lnTo>
                    <a:pt x="1" y="21373"/>
                  </a:lnTo>
                  <a:lnTo>
                    <a:pt x="6418" y="21373"/>
                  </a:lnTo>
                  <a:lnTo>
                    <a:pt x="64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4"/>
            <p:cNvSpPr/>
            <p:nvPr/>
          </p:nvSpPr>
          <p:spPr>
            <a:xfrm>
              <a:off x="5888722" y="4080595"/>
              <a:ext cx="558991" cy="523208"/>
            </a:xfrm>
            <a:custGeom>
              <a:avLst/>
              <a:gdLst/>
              <a:ahLst/>
              <a:cxnLst/>
              <a:rect l="l" t="t" r="r" b="b"/>
              <a:pathLst>
                <a:path w="18777" h="17575" extrusionOk="0">
                  <a:moveTo>
                    <a:pt x="0" y="1"/>
                  </a:moveTo>
                  <a:lnTo>
                    <a:pt x="0" y="17575"/>
                  </a:lnTo>
                  <a:lnTo>
                    <a:pt x="18777" y="17575"/>
                  </a:lnTo>
                  <a:lnTo>
                    <a:pt x="187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4"/>
            <p:cNvSpPr/>
            <p:nvPr/>
          </p:nvSpPr>
          <p:spPr>
            <a:xfrm>
              <a:off x="5756512" y="3854816"/>
              <a:ext cx="762439" cy="329316"/>
            </a:xfrm>
            <a:custGeom>
              <a:avLst/>
              <a:gdLst/>
              <a:ahLst/>
              <a:cxnLst/>
              <a:rect l="l" t="t" r="r" b="b"/>
              <a:pathLst>
                <a:path w="25611" h="11062" extrusionOk="0">
                  <a:moveTo>
                    <a:pt x="0" y="1"/>
                  </a:moveTo>
                  <a:lnTo>
                    <a:pt x="1834" y="4739"/>
                  </a:lnTo>
                  <a:lnTo>
                    <a:pt x="4275" y="11062"/>
                  </a:lnTo>
                  <a:lnTo>
                    <a:pt x="25611" y="11062"/>
                  </a:lnTo>
                  <a:lnTo>
                    <a:pt x="21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4"/>
            <p:cNvSpPr/>
            <p:nvPr/>
          </p:nvSpPr>
          <p:spPr>
            <a:xfrm>
              <a:off x="5697655" y="3681135"/>
              <a:ext cx="150339" cy="314788"/>
            </a:xfrm>
            <a:custGeom>
              <a:avLst/>
              <a:gdLst/>
              <a:ahLst/>
              <a:cxnLst/>
              <a:rect l="l" t="t" r="r" b="b"/>
              <a:pathLst>
                <a:path w="5050" h="10574" extrusionOk="0">
                  <a:moveTo>
                    <a:pt x="1" y="1"/>
                  </a:moveTo>
                  <a:lnTo>
                    <a:pt x="1" y="10573"/>
                  </a:lnTo>
                  <a:lnTo>
                    <a:pt x="3811" y="10573"/>
                  </a:lnTo>
                  <a:lnTo>
                    <a:pt x="5049" y="8097"/>
                  </a:lnTo>
                  <a:lnTo>
                    <a:pt x="50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4"/>
            <p:cNvSpPr/>
            <p:nvPr/>
          </p:nvSpPr>
          <p:spPr>
            <a:xfrm>
              <a:off x="5309181" y="3604208"/>
              <a:ext cx="425026" cy="109911"/>
            </a:xfrm>
            <a:custGeom>
              <a:avLst/>
              <a:gdLst/>
              <a:ahLst/>
              <a:cxnLst/>
              <a:rect l="l" t="t" r="r" b="b"/>
              <a:pathLst>
                <a:path w="14277" h="3692" extrusionOk="0">
                  <a:moveTo>
                    <a:pt x="2525" y="1"/>
                  </a:moveTo>
                  <a:lnTo>
                    <a:pt x="1" y="3692"/>
                  </a:lnTo>
                  <a:lnTo>
                    <a:pt x="14276" y="3692"/>
                  </a:lnTo>
                  <a:lnTo>
                    <a:pt x="117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4"/>
            <p:cNvSpPr/>
            <p:nvPr/>
          </p:nvSpPr>
          <p:spPr>
            <a:xfrm>
              <a:off x="5659043" y="3604208"/>
              <a:ext cx="267275" cy="109911"/>
            </a:xfrm>
            <a:custGeom>
              <a:avLst/>
              <a:gdLst/>
              <a:ahLst/>
              <a:cxnLst/>
              <a:rect l="l" t="t" r="r" b="b"/>
              <a:pathLst>
                <a:path w="8978" h="3692" extrusionOk="0">
                  <a:moveTo>
                    <a:pt x="0" y="1"/>
                  </a:moveTo>
                  <a:lnTo>
                    <a:pt x="2524" y="3692"/>
                  </a:lnTo>
                  <a:lnTo>
                    <a:pt x="8977" y="3692"/>
                  </a:lnTo>
                  <a:lnTo>
                    <a:pt x="63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4"/>
            <p:cNvSpPr/>
            <p:nvPr/>
          </p:nvSpPr>
          <p:spPr>
            <a:xfrm>
              <a:off x="5587445" y="3282885"/>
              <a:ext cx="250247" cy="158108"/>
            </a:xfrm>
            <a:custGeom>
              <a:avLst/>
              <a:gdLst/>
              <a:ahLst/>
              <a:cxnLst/>
              <a:rect l="l" t="t" r="r" b="b"/>
              <a:pathLst>
                <a:path w="8406" h="5311" extrusionOk="0">
                  <a:moveTo>
                    <a:pt x="4203" y="1"/>
                  </a:moveTo>
                  <a:lnTo>
                    <a:pt x="0" y="5311"/>
                  </a:lnTo>
                  <a:lnTo>
                    <a:pt x="8406" y="5311"/>
                  </a:lnTo>
                  <a:lnTo>
                    <a:pt x="42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4"/>
            <p:cNvSpPr/>
            <p:nvPr/>
          </p:nvSpPr>
          <p:spPr>
            <a:xfrm>
              <a:off x="5624301" y="3323640"/>
              <a:ext cx="176536" cy="280761"/>
            </a:xfrm>
            <a:custGeom>
              <a:avLst/>
              <a:gdLst/>
              <a:ahLst/>
              <a:cxnLst/>
              <a:rect l="l" t="t" r="r" b="b"/>
              <a:pathLst>
                <a:path w="5930" h="9431" extrusionOk="0">
                  <a:moveTo>
                    <a:pt x="2965" y="1"/>
                  </a:moveTo>
                  <a:lnTo>
                    <a:pt x="0" y="3942"/>
                  </a:lnTo>
                  <a:lnTo>
                    <a:pt x="0" y="9431"/>
                  </a:lnTo>
                  <a:lnTo>
                    <a:pt x="5930" y="9431"/>
                  </a:lnTo>
                  <a:lnTo>
                    <a:pt x="5930" y="3942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4"/>
            <p:cNvSpPr/>
            <p:nvPr/>
          </p:nvSpPr>
          <p:spPr>
            <a:xfrm>
              <a:off x="5381493" y="3285713"/>
              <a:ext cx="293175" cy="158138"/>
            </a:xfrm>
            <a:custGeom>
              <a:avLst/>
              <a:gdLst/>
              <a:ahLst/>
              <a:cxnLst/>
              <a:rect l="l" t="t" r="r" b="b"/>
              <a:pathLst>
                <a:path w="9848" h="5312" extrusionOk="0">
                  <a:moveTo>
                    <a:pt x="4930" y="1"/>
                  </a:moveTo>
                  <a:lnTo>
                    <a:pt x="1" y="5311"/>
                  </a:lnTo>
                  <a:lnTo>
                    <a:pt x="9847" y="5311"/>
                  </a:lnTo>
                  <a:lnTo>
                    <a:pt x="49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4"/>
            <p:cNvSpPr/>
            <p:nvPr/>
          </p:nvSpPr>
          <p:spPr>
            <a:xfrm>
              <a:off x="5424750" y="3326498"/>
              <a:ext cx="206663" cy="280374"/>
            </a:xfrm>
            <a:custGeom>
              <a:avLst/>
              <a:gdLst/>
              <a:ahLst/>
              <a:cxnLst/>
              <a:rect l="l" t="t" r="r" b="b"/>
              <a:pathLst>
                <a:path w="6942" h="9418" extrusionOk="0">
                  <a:moveTo>
                    <a:pt x="3477" y="0"/>
                  </a:moveTo>
                  <a:lnTo>
                    <a:pt x="0" y="3941"/>
                  </a:lnTo>
                  <a:lnTo>
                    <a:pt x="0" y="9418"/>
                  </a:lnTo>
                  <a:lnTo>
                    <a:pt x="6941" y="9418"/>
                  </a:lnTo>
                  <a:lnTo>
                    <a:pt x="6941" y="3941"/>
                  </a:lnTo>
                  <a:lnTo>
                    <a:pt x="34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4"/>
            <p:cNvSpPr/>
            <p:nvPr/>
          </p:nvSpPr>
          <p:spPr>
            <a:xfrm>
              <a:off x="5490662" y="3804831"/>
              <a:ext cx="81570" cy="230092"/>
            </a:xfrm>
            <a:custGeom>
              <a:avLst/>
              <a:gdLst/>
              <a:ahLst/>
              <a:cxnLst/>
              <a:rect l="l" t="t" r="r" b="b"/>
              <a:pathLst>
                <a:path w="2740" h="7729" extrusionOk="0">
                  <a:moveTo>
                    <a:pt x="1370" y="1"/>
                  </a:moveTo>
                  <a:cubicBezTo>
                    <a:pt x="1370" y="1"/>
                    <a:pt x="1" y="1108"/>
                    <a:pt x="1" y="2489"/>
                  </a:cubicBezTo>
                  <a:lnTo>
                    <a:pt x="1" y="7728"/>
                  </a:lnTo>
                  <a:lnTo>
                    <a:pt x="2739" y="7728"/>
                  </a:lnTo>
                  <a:lnTo>
                    <a:pt x="2739" y="2489"/>
                  </a:lnTo>
                  <a:cubicBezTo>
                    <a:pt x="2739" y="1108"/>
                    <a:pt x="1370" y="1"/>
                    <a:pt x="13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4"/>
            <p:cNvSpPr/>
            <p:nvPr/>
          </p:nvSpPr>
          <p:spPr>
            <a:xfrm>
              <a:off x="5483576" y="3797210"/>
              <a:ext cx="96098" cy="244441"/>
            </a:xfrm>
            <a:custGeom>
              <a:avLst/>
              <a:gdLst/>
              <a:ahLst/>
              <a:cxnLst/>
              <a:rect l="l" t="t" r="r" b="b"/>
              <a:pathLst>
                <a:path w="3228" h="8211" extrusionOk="0">
                  <a:moveTo>
                    <a:pt x="1608" y="566"/>
                  </a:moveTo>
                  <a:cubicBezTo>
                    <a:pt x="1953" y="900"/>
                    <a:pt x="2739" y="1757"/>
                    <a:pt x="2739" y="2733"/>
                  </a:cubicBezTo>
                  <a:lnTo>
                    <a:pt x="2739" y="7734"/>
                  </a:lnTo>
                  <a:lnTo>
                    <a:pt x="489" y="7734"/>
                  </a:lnTo>
                  <a:lnTo>
                    <a:pt x="489" y="2733"/>
                  </a:lnTo>
                  <a:cubicBezTo>
                    <a:pt x="489" y="1757"/>
                    <a:pt x="1275" y="900"/>
                    <a:pt x="1608" y="566"/>
                  </a:cubicBezTo>
                  <a:close/>
                  <a:moveTo>
                    <a:pt x="1612" y="1"/>
                  </a:moveTo>
                  <a:cubicBezTo>
                    <a:pt x="1557" y="1"/>
                    <a:pt x="1501" y="19"/>
                    <a:pt x="1453" y="54"/>
                  </a:cubicBezTo>
                  <a:cubicBezTo>
                    <a:pt x="1394" y="102"/>
                    <a:pt x="1" y="1257"/>
                    <a:pt x="1" y="2733"/>
                  </a:cubicBezTo>
                  <a:lnTo>
                    <a:pt x="1" y="7972"/>
                  </a:lnTo>
                  <a:cubicBezTo>
                    <a:pt x="1" y="8103"/>
                    <a:pt x="108" y="8210"/>
                    <a:pt x="239" y="8210"/>
                  </a:cubicBezTo>
                  <a:lnTo>
                    <a:pt x="2977" y="8210"/>
                  </a:lnTo>
                  <a:cubicBezTo>
                    <a:pt x="3120" y="8210"/>
                    <a:pt x="3227" y="8103"/>
                    <a:pt x="3227" y="7972"/>
                  </a:cubicBezTo>
                  <a:lnTo>
                    <a:pt x="3227" y="2733"/>
                  </a:lnTo>
                  <a:cubicBezTo>
                    <a:pt x="3227" y="1257"/>
                    <a:pt x="1822" y="102"/>
                    <a:pt x="1763" y="54"/>
                  </a:cubicBezTo>
                  <a:cubicBezTo>
                    <a:pt x="1721" y="19"/>
                    <a:pt x="1667" y="1"/>
                    <a:pt x="1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4"/>
            <p:cNvSpPr/>
            <p:nvPr/>
          </p:nvSpPr>
          <p:spPr>
            <a:xfrm>
              <a:off x="5995419" y="4243290"/>
              <a:ext cx="56742" cy="160609"/>
            </a:xfrm>
            <a:custGeom>
              <a:avLst/>
              <a:gdLst/>
              <a:ahLst/>
              <a:cxnLst/>
              <a:rect l="l" t="t" r="r" b="b"/>
              <a:pathLst>
                <a:path w="1906" h="5395" extrusionOk="0">
                  <a:moveTo>
                    <a:pt x="953" y="1"/>
                  </a:moveTo>
                  <a:cubicBezTo>
                    <a:pt x="953" y="1"/>
                    <a:pt x="0" y="775"/>
                    <a:pt x="0" y="1739"/>
                  </a:cubicBezTo>
                  <a:lnTo>
                    <a:pt x="0" y="5394"/>
                  </a:lnTo>
                  <a:lnTo>
                    <a:pt x="1905" y="5394"/>
                  </a:lnTo>
                  <a:lnTo>
                    <a:pt x="1905" y="1739"/>
                  </a:lnTo>
                  <a:cubicBezTo>
                    <a:pt x="1905" y="787"/>
                    <a:pt x="953" y="1"/>
                    <a:pt x="9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5988334" y="4236383"/>
              <a:ext cx="70912" cy="174601"/>
            </a:xfrm>
            <a:custGeom>
              <a:avLst/>
              <a:gdLst/>
              <a:ahLst/>
              <a:cxnLst/>
              <a:rect l="l" t="t" r="r" b="b"/>
              <a:pathLst>
                <a:path w="2382" h="5865" extrusionOk="0">
                  <a:moveTo>
                    <a:pt x="1203" y="566"/>
                  </a:moveTo>
                  <a:cubicBezTo>
                    <a:pt x="1453" y="816"/>
                    <a:pt x="1905" y="1364"/>
                    <a:pt x="1905" y="1971"/>
                  </a:cubicBezTo>
                  <a:lnTo>
                    <a:pt x="1905" y="5388"/>
                  </a:lnTo>
                  <a:lnTo>
                    <a:pt x="488" y="5388"/>
                  </a:lnTo>
                  <a:lnTo>
                    <a:pt x="488" y="1971"/>
                  </a:lnTo>
                  <a:cubicBezTo>
                    <a:pt x="488" y="1364"/>
                    <a:pt x="953" y="816"/>
                    <a:pt x="1203" y="566"/>
                  </a:cubicBezTo>
                  <a:close/>
                  <a:moveTo>
                    <a:pt x="1189" y="1"/>
                  </a:moveTo>
                  <a:cubicBezTo>
                    <a:pt x="1137" y="1"/>
                    <a:pt x="1084" y="19"/>
                    <a:pt x="1036" y="54"/>
                  </a:cubicBezTo>
                  <a:cubicBezTo>
                    <a:pt x="1000" y="90"/>
                    <a:pt x="0" y="912"/>
                    <a:pt x="0" y="1971"/>
                  </a:cubicBezTo>
                  <a:lnTo>
                    <a:pt x="0" y="5626"/>
                  </a:lnTo>
                  <a:cubicBezTo>
                    <a:pt x="0" y="5757"/>
                    <a:pt x="107" y="5865"/>
                    <a:pt x="238" y="5865"/>
                  </a:cubicBezTo>
                  <a:lnTo>
                    <a:pt x="2143" y="5865"/>
                  </a:lnTo>
                  <a:cubicBezTo>
                    <a:pt x="2274" y="5865"/>
                    <a:pt x="2381" y="5757"/>
                    <a:pt x="2381" y="5626"/>
                  </a:cubicBezTo>
                  <a:lnTo>
                    <a:pt x="2381" y="1971"/>
                  </a:lnTo>
                  <a:cubicBezTo>
                    <a:pt x="2381" y="912"/>
                    <a:pt x="1381" y="90"/>
                    <a:pt x="1334" y="54"/>
                  </a:cubicBezTo>
                  <a:cubicBezTo>
                    <a:pt x="1292" y="19"/>
                    <a:pt x="1241" y="1"/>
                    <a:pt x="11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4"/>
            <p:cNvSpPr/>
            <p:nvPr/>
          </p:nvSpPr>
          <p:spPr>
            <a:xfrm>
              <a:off x="6134001" y="4243290"/>
              <a:ext cx="56742" cy="160609"/>
            </a:xfrm>
            <a:custGeom>
              <a:avLst/>
              <a:gdLst/>
              <a:ahLst/>
              <a:cxnLst/>
              <a:rect l="l" t="t" r="r" b="b"/>
              <a:pathLst>
                <a:path w="1906" h="5395" extrusionOk="0">
                  <a:moveTo>
                    <a:pt x="953" y="1"/>
                  </a:moveTo>
                  <a:cubicBezTo>
                    <a:pt x="953" y="1"/>
                    <a:pt x="1" y="775"/>
                    <a:pt x="1" y="1739"/>
                  </a:cubicBezTo>
                  <a:lnTo>
                    <a:pt x="1" y="5394"/>
                  </a:lnTo>
                  <a:lnTo>
                    <a:pt x="1906" y="5394"/>
                  </a:lnTo>
                  <a:lnTo>
                    <a:pt x="1906" y="1739"/>
                  </a:lnTo>
                  <a:cubicBezTo>
                    <a:pt x="1906" y="787"/>
                    <a:pt x="953" y="1"/>
                    <a:pt x="9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4"/>
            <p:cNvSpPr/>
            <p:nvPr/>
          </p:nvSpPr>
          <p:spPr>
            <a:xfrm>
              <a:off x="6126915" y="4236383"/>
              <a:ext cx="71269" cy="174601"/>
            </a:xfrm>
            <a:custGeom>
              <a:avLst/>
              <a:gdLst/>
              <a:ahLst/>
              <a:cxnLst/>
              <a:rect l="l" t="t" r="r" b="b"/>
              <a:pathLst>
                <a:path w="2394" h="5865" extrusionOk="0">
                  <a:moveTo>
                    <a:pt x="1191" y="566"/>
                  </a:moveTo>
                  <a:cubicBezTo>
                    <a:pt x="1441" y="816"/>
                    <a:pt x="1905" y="1364"/>
                    <a:pt x="1905" y="1971"/>
                  </a:cubicBezTo>
                  <a:lnTo>
                    <a:pt x="1905" y="5388"/>
                  </a:lnTo>
                  <a:lnTo>
                    <a:pt x="489" y="5388"/>
                  </a:lnTo>
                  <a:lnTo>
                    <a:pt x="489" y="1971"/>
                  </a:lnTo>
                  <a:cubicBezTo>
                    <a:pt x="489" y="1364"/>
                    <a:pt x="941" y="816"/>
                    <a:pt x="1191" y="566"/>
                  </a:cubicBezTo>
                  <a:close/>
                  <a:moveTo>
                    <a:pt x="1196" y="1"/>
                  </a:moveTo>
                  <a:cubicBezTo>
                    <a:pt x="1140" y="1"/>
                    <a:pt x="1084" y="19"/>
                    <a:pt x="1036" y="54"/>
                  </a:cubicBezTo>
                  <a:cubicBezTo>
                    <a:pt x="1001" y="90"/>
                    <a:pt x="0" y="912"/>
                    <a:pt x="0" y="1971"/>
                  </a:cubicBezTo>
                  <a:lnTo>
                    <a:pt x="0" y="5626"/>
                  </a:lnTo>
                  <a:cubicBezTo>
                    <a:pt x="0" y="5757"/>
                    <a:pt x="108" y="5865"/>
                    <a:pt x="239" y="5865"/>
                  </a:cubicBezTo>
                  <a:lnTo>
                    <a:pt x="2144" y="5865"/>
                  </a:lnTo>
                  <a:cubicBezTo>
                    <a:pt x="2286" y="5865"/>
                    <a:pt x="2394" y="5757"/>
                    <a:pt x="2394" y="5626"/>
                  </a:cubicBezTo>
                  <a:lnTo>
                    <a:pt x="2394" y="1971"/>
                  </a:lnTo>
                  <a:cubicBezTo>
                    <a:pt x="2394" y="912"/>
                    <a:pt x="1393" y="90"/>
                    <a:pt x="1346" y="54"/>
                  </a:cubicBezTo>
                  <a:cubicBezTo>
                    <a:pt x="1304" y="19"/>
                    <a:pt x="1251" y="1"/>
                    <a:pt x="11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4"/>
            <p:cNvSpPr/>
            <p:nvPr/>
          </p:nvSpPr>
          <p:spPr>
            <a:xfrm>
              <a:off x="6272582" y="4243290"/>
              <a:ext cx="56742" cy="160609"/>
            </a:xfrm>
            <a:custGeom>
              <a:avLst/>
              <a:gdLst/>
              <a:ahLst/>
              <a:cxnLst/>
              <a:rect l="l" t="t" r="r" b="b"/>
              <a:pathLst>
                <a:path w="1906" h="5395" extrusionOk="0">
                  <a:moveTo>
                    <a:pt x="953" y="1"/>
                  </a:moveTo>
                  <a:cubicBezTo>
                    <a:pt x="953" y="1"/>
                    <a:pt x="1" y="775"/>
                    <a:pt x="1" y="1739"/>
                  </a:cubicBezTo>
                  <a:lnTo>
                    <a:pt x="1" y="5394"/>
                  </a:lnTo>
                  <a:lnTo>
                    <a:pt x="1906" y="5394"/>
                  </a:lnTo>
                  <a:lnTo>
                    <a:pt x="1906" y="1739"/>
                  </a:lnTo>
                  <a:cubicBezTo>
                    <a:pt x="1906" y="787"/>
                    <a:pt x="953" y="1"/>
                    <a:pt x="9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4"/>
            <p:cNvSpPr/>
            <p:nvPr/>
          </p:nvSpPr>
          <p:spPr>
            <a:xfrm>
              <a:off x="6265140" y="4236383"/>
              <a:ext cx="71269" cy="174601"/>
            </a:xfrm>
            <a:custGeom>
              <a:avLst/>
              <a:gdLst/>
              <a:ahLst/>
              <a:cxnLst/>
              <a:rect l="l" t="t" r="r" b="b"/>
              <a:pathLst>
                <a:path w="2394" h="5865" extrusionOk="0">
                  <a:moveTo>
                    <a:pt x="1203" y="566"/>
                  </a:moveTo>
                  <a:cubicBezTo>
                    <a:pt x="1453" y="816"/>
                    <a:pt x="1918" y="1364"/>
                    <a:pt x="1918" y="1971"/>
                  </a:cubicBezTo>
                  <a:lnTo>
                    <a:pt x="1918" y="5388"/>
                  </a:lnTo>
                  <a:lnTo>
                    <a:pt x="489" y="5388"/>
                  </a:lnTo>
                  <a:lnTo>
                    <a:pt x="489" y="1971"/>
                  </a:lnTo>
                  <a:cubicBezTo>
                    <a:pt x="489" y="1364"/>
                    <a:pt x="953" y="816"/>
                    <a:pt x="1203" y="566"/>
                  </a:cubicBezTo>
                  <a:close/>
                  <a:moveTo>
                    <a:pt x="1199" y="1"/>
                  </a:moveTo>
                  <a:cubicBezTo>
                    <a:pt x="1144" y="1"/>
                    <a:pt x="1090" y="19"/>
                    <a:pt x="1049" y="54"/>
                  </a:cubicBezTo>
                  <a:cubicBezTo>
                    <a:pt x="1013" y="90"/>
                    <a:pt x="13" y="912"/>
                    <a:pt x="13" y="1971"/>
                  </a:cubicBezTo>
                  <a:lnTo>
                    <a:pt x="13" y="5626"/>
                  </a:lnTo>
                  <a:cubicBezTo>
                    <a:pt x="1" y="5757"/>
                    <a:pt x="120" y="5865"/>
                    <a:pt x="251" y="5865"/>
                  </a:cubicBezTo>
                  <a:lnTo>
                    <a:pt x="2156" y="5865"/>
                  </a:lnTo>
                  <a:cubicBezTo>
                    <a:pt x="2287" y="5865"/>
                    <a:pt x="2394" y="5757"/>
                    <a:pt x="2394" y="5626"/>
                  </a:cubicBezTo>
                  <a:lnTo>
                    <a:pt x="2394" y="1971"/>
                  </a:lnTo>
                  <a:cubicBezTo>
                    <a:pt x="2394" y="912"/>
                    <a:pt x="1394" y="90"/>
                    <a:pt x="1358" y="54"/>
                  </a:cubicBezTo>
                  <a:cubicBezTo>
                    <a:pt x="1311" y="19"/>
                    <a:pt x="1254" y="1"/>
                    <a:pt x="1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4"/>
            <p:cNvSpPr/>
            <p:nvPr/>
          </p:nvSpPr>
          <p:spPr>
            <a:xfrm>
              <a:off x="5439992" y="4242248"/>
              <a:ext cx="171565" cy="361557"/>
            </a:xfrm>
            <a:custGeom>
              <a:avLst/>
              <a:gdLst/>
              <a:ahLst/>
              <a:cxnLst/>
              <a:rect l="l" t="t" r="r" b="b"/>
              <a:pathLst>
                <a:path w="5763" h="12145" extrusionOk="0">
                  <a:moveTo>
                    <a:pt x="2881" y="0"/>
                  </a:moveTo>
                  <a:cubicBezTo>
                    <a:pt x="2881" y="0"/>
                    <a:pt x="0" y="1750"/>
                    <a:pt x="0" y="3905"/>
                  </a:cubicBezTo>
                  <a:lnTo>
                    <a:pt x="0" y="12145"/>
                  </a:lnTo>
                  <a:lnTo>
                    <a:pt x="5763" y="12145"/>
                  </a:lnTo>
                  <a:lnTo>
                    <a:pt x="5763" y="3905"/>
                  </a:lnTo>
                  <a:cubicBezTo>
                    <a:pt x="5763" y="1750"/>
                    <a:pt x="2881" y="0"/>
                    <a:pt x="2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4"/>
            <p:cNvSpPr/>
            <p:nvPr/>
          </p:nvSpPr>
          <p:spPr>
            <a:xfrm>
              <a:off x="5665057" y="3464008"/>
              <a:ext cx="47513" cy="47543"/>
            </a:xfrm>
            <a:custGeom>
              <a:avLst/>
              <a:gdLst/>
              <a:ahLst/>
              <a:cxnLst/>
              <a:rect l="l" t="t" r="r" b="b"/>
              <a:pathLst>
                <a:path w="1596" h="1597" extrusionOk="0">
                  <a:moveTo>
                    <a:pt x="1" y="1"/>
                  </a:moveTo>
                  <a:lnTo>
                    <a:pt x="1" y="1596"/>
                  </a:lnTo>
                  <a:lnTo>
                    <a:pt x="1596" y="1596"/>
                  </a:lnTo>
                  <a:lnTo>
                    <a:pt x="15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4"/>
            <p:cNvSpPr/>
            <p:nvPr/>
          </p:nvSpPr>
          <p:spPr>
            <a:xfrm>
              <a:off x="5657971" y="3456923"/>
              <a:ext cx="62070" cy="62070"/>
            </a:xfrm>
            <a:custGeom>
              <a:avLst/>
              <a:gdLst/>
              <a:ahLst/>
              <a:cxnLst/>
              <a:rect l="l" t="t" r="r" b="b"/>
              <a:pathLst>
                <a:path w="2085" h="2085" extrusionOk="0">
                  <a:moveTo>
                    <a:pt x="1596" y="477"/>
                  </a:moveTo>
                  <a:lnTo>
                    <a:pt x="1596" y="1596"/>
                  </a:lnTo>
                  <a:lnTo>
                    <a:pt x="477" y="1596"/>
                  </a:lnTo>
                  <a:lnTo>
                    <a:pt x="477" y="477"/>
                  </a:lnTo>
                  <a:close/>
                  <a:moveTo>
                    <a:pt x="239" y="1"/>
                  </a:moveTo>
                  <a:cubicBezTo>
                    <a:pt x="108" y="1"/>
                    <a:pt x="0" y="108"/>
                    <a:pt x="0" y="239"/>
                  </a:cubicBezTo>
                  <a:lnTo>
                    <a:pt x="0" y="1834"/>
                  </a:lnTo>
                  <a:cubicBezTo>
                    <a:pt x="0" y="1965"/>
                    <a:pt x="108" y="2084"/>
                    <a:pt x="239" y="2084"/>
                  </a:cubicBezTo>
                  <a:lnTo>
                    <a:pt x="1834" y="2084"/>
                  </a:lnTo>
                  <a:cubicBezTo>
                    <a:pt x="1977" y="2084"/>
                    <a:pt x="2084" y="1965"/>
                    <a:pt x="2084" y="1834"/>
                  </a:cubicBezTo>
                  <a:lnTo>
                    <a:pt x="2084" y="239"/>
                  </a:lnTo>
                  <a:cubicBezTo>
                    <a:pt x="2084" y="108"/>
                    <a:pt x="1965" y="1"/>
                    <a:pt x="1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4"/>
            <p:cNvSpPr/>
            <p:nvPr/>
          </p:nvSpPr>
          <p:spPr>
            <a:xfrm>
              <a:off x="5712570" y="3464008"/>
              <a:ext cx="47513" cy="47543"/>
            </a:xfrm>
            <a:custGeom>
              <a:avLst/>
              <a:gdLst/>
              <a:ahLst/>
              <a:cxnLst/>
              <a:rect l="l" t="t" r="r" b="b"/>
              <a:pathLst>
                <a:path w="1596" h="1597" extrusionOk="0">
                  <a:moveTo>
                    <a:pt x="0" y="1"/>
                  </a:moveTo>
                  <a:lnTo>
                    <a:pt x="0" y="1596"/>
                  </a:lnTo>
                  <a:lnTo>
                    <a:pt x="1595" y="1596"/>
                  </a:lnTo>
                  <a:lnTo>
                    <a:pt x="15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4"/>
            <p:cNvSpPr/>
            <p:nvPr/>
          </p:nvSpPr>
          <p:spPr>
            <a:xfrm>
              <a:off x="5705455" y="3456923"/>
              <a:ext cx="62070" cy="62070"/>
            </a:xfrm>
            <a:custGeom>
              <a:avLst/>
              <a:gdLst/>
              <a:ahLst/>
              <a:cxnLst/>
              <a:rect l="l" t="t" r="r" b="b"/>
              <a:pathLst>
                <a:path w="2085" h="2085" extrusionOk="0">
                  <a:moveTo>
                    <a:pt x="1596" y="477"/>
                  </a:moveTo>
                  <a:lnTo>
                    <a:pt x="1596" y="1596"/>
                  </a:lnTo>
                  <a:lnTo>
                    <a:pt x="489" y="1596"/>
                  </a:lnTo>
                  <a:lnTo>
                    <a:pt x="489" y="477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1834"/>
                  </a:lnTo>
                  <a:cubicBezTo>
                    <a:pt x="1" y="1965"/>
                    <a:pt x="108" y="2084"/>
                    <a:pt x="239" y="2084"/>
                  </a:cubicBezTo>
                  <a:lnTo>
                    <a:pt x="1834" y="2084"/>
                  </a:lnTo>
                  <a:cubicBezTo>
                    <a:pt x="1977" y="2084"/>
                    <a:pt x="2084" y="1965"/>
                    <a:pt x="2084" y="1834"/>
                  </a:cubicBezTo>
                  <a:lnTo>
                    <a:pt x="2084" y="239"/>
                  </a:lnTo>
                  <a:cubicBezTo>
                    <a:pt x="2084" y="108"/>
                    <a:pt x="1977" y="1"/>
                    <a:pt x="1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4"/>
            <p:cNvSpPr/>
            <p:nvPr/>
          </p:nvSpPr>
          <p:spPr>
            <a:xfrm>
              <a:off x="5665057" y="3511522"/>
              <a:ext cx="47513" cy="47513"/>
            </a:xfrm>
            <a:custGeom>
              <a:avLst/>
              <a:gdLst/>
              <a:ahLst/>
              <a:cxnLst/>
              <a:rect l="l" t="t" r="r" b="b"/>
              <a:pathLst>
                <a:path w="1596" h="1596" extrusionOk="0">
                  <a:moveTo>
                    <a:pt x="1" y="0"/>
                  </a:moveTo>
                  <a:lnTo>
                    <a:pt x="1" y="1596"/>
                  </a:lnTo>
                  <a:lnTo>
                    <a:pt x="1596" y="1596"/>
                  </a:lnTo>
                  <a:lnTo>
                    <a:pt x="15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4"/>
            <p:cNvSpPr/>
            <p:nvPr/>
          </p:nvSpPr>
          <p:spPr>
            <a:xfrm>
              <a:off x="5657971" y="3504436"/>
              <a:ext cx="62070" cy="62041"/>
            </a:xfrm>
            <a:custGeom>
              <a:avLst/>
              <a:gdLst/>
              <a:ahLst/>
              <a:cxnLst/>
              <a:rect l="l" t="t" r="r" b="b"/>
              <a:pathLst>
                <a:path w="2085" h="2084" extrusionOk="0">
                  <a:moveTo>
                    <a:pt x="1596" y="488"/>
                  </a:moveTo>
                  <a:lnTo>
                    <a:pt x="1596" y="1596"/>
                  </a:lnTo>
                  <a:lnTo>
                    <a:pt x="477" y="1596"/>
                  </a:lnTo>
                  <a:lnTo>
                    <a:pt x="477" y="488"/>
                  </a:lnTo>
                  <a:close/>
                  <a:moveTo>
                    <a:pt x="239" y="0"/>
                  </a:moveTo>
                  <a:cubicBezTo>
                    <a:pt x="108" y="0"/>
                    <a:pt x="0" y="107"/>
                    <a:pt x="0" y="238"/>
                  </a:cubicBezTo>
                  <a:lnTo>
                    <a:pt x="0" y="1834"/>
                  </a:lnTo>
                  <a:cubicBezTo>
                    <a:pt x="0" y="1977"/>
                    <a:pt x="108" y="2084"/>
                    <a:pt x="239" y="2084"/>
                  </a:cubicBezTo>
                  <a:lnTo>
                    <a:pt x="1834" y="2084"/>
                  </a:lnTo>
                  <a:cubicBezTo>
                    <a:pt x="1965" y="2084"/>
                    <a:pt x="2072" y="1977"/>
                    <a:pt x="2084" y="1846"/>
                  </a:cubicBezTo>
                  <a:lnTo>
                    <a:pt x="2084" y="238"/>
                  </a:lnTo>
                  <a:cubicBezTo>
                    <a:pt x="2084" y="107"/>
                    <a:pt x="1977" y="0"/>
                    <a:pt x="18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4"/>
            <p:cNvSpPr/>
            <p:nvPr/>
          </p:nvSpPr>
          <p:spPr>
            <a:xfrm>
              <a:off x="5712570" y="3511522"/>
              <a:ext cx="47513" cy="47513"/>
            </a:xfrm>
            <a:custGeom>
              <a:avLst/>
              <a:gdLst/>
              <a:ahLst/>
              <a:cxnLst/>
              <a:rect l="l" t="t" r="r" b="b"/>
              <a:pathLst>
                <a:path w="1596" h="1596" extrusionOk="0">
                  <a:moveTo>
                    <a:pt x="0" y="0"/>
                  </a:moveTo>
                  <a:lnTo>
                    <a:pt x="0" y="1596"/>
                  </a:lnTo>
                  <a:lnTo>
                    <a:pt x="1595" y="1596"/>
                  </a:lnTo>
                  <a:lnTo>
                    <a:pt x="15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4"/>
            <p:cNvSpPr/>
            <p:nvPr/>
          </p:nvSpPr>
          <p:spPr>
            <a:xfrm>
              <a:off x="5705455" y="3504436"/>
              <a:ext cx="62070" cy="62041"/>
            </a:xfrm>
            <a:custGeom>
              <a:avLst/>
              <a:gdLst/>
              <a:ahLst/>
              <a:cxnLst/>
              <a:rect l="l" t="t" r="r" b="b"/>
              <a:pathLst>
                <a:path w="2085" h="2084" extrusionOk="0">
                  <a:moveTo>
                    <a:pt x="1596" y="488"/>
                  </a:moveTo>
                  <a:lnTo>
                    <a:pt x="1596" y="1596"/>
                  </a:lnTo>
                  <a:lnTo>
                    <a:pt x="489" y="1596"/>
                  </a:lnTo>
                  <a:lnTo>
                    <a:pt x="489" y="488"/>
                  </a:ln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1834"/>
                  </a:lnTo>
                  <a:cubicBezTo>
                    <a:pt x="1" y="1977"/>
                    <a:pt x="108" y="2084"/>
                    <a:pt x="239" y="2084"/>
                  </a:cubicBezTo>
                  <a:lnTo>
                    <a:pt x="1834" y="2084"/>
                  </a:lnTo>
                  <a:cubicBezTo>
                    <a:pt x="1977" y="2084"/>
                    <a:pt x="2084" y="1977"/>
                    <a:pt x="2084" y="1846"/>
                  </a:cubicBezTo>
                  <a:lnTo>
                    <a:pt x="2084" y="238"/>
                  </a:lnTo>
                  <a:cubicBezTo>
                    <a:pt x="2084" y="107"/>
                    <a:pt x="1977" y="0"/>
                    <a:pt x="18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4"/>
            <p:cNvSpPr/>
            <p:nvPr/>
          </p:nvSpPr>
          <p:spPr>
            <a:xfrm>
              <a:off x="5480391" y="3464008"/>
              <a:ext cx="47870" cy="47543"/>
            </a:xfrm>
            <a:custGeom>
              <a:avLst/>
              <a:gdLst/>
              <a:ahLst/>
              <a:cxnLst/>
              <a:rect l="l" t="t" r="r" b="b"/>
              <a:pathLst>
                <a:path w="1608" h="1597" extrusionOk="0">
                  <a:moveTo>
                    <a:pt x="0" y="1"/>
                  </a:moveTo>
                  <a:lnTo>
                    <a:pt x="0" y="1596"/>
                  </a:lnTo>
                  <a:lnTo>
                    <a:pt x="1608" y="1596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4"/>
            <p:cNvSpPr/>
            <p:nvPr/>
          </p:nvSpPr>
          <p:spPr>
            <a:xfrm>
              <a:off x="5473305" y="3456923"/>
              <a:ext cx="62041" cy="62070"/>
            </a:xfrm>
            <a:custGeom>
              <a:avLst/>
              <a:gdLst/>
              <a:ahLst/>
              <a:cxnLst/>
              <a:rect l="l" t="t" r="r" b="b"/>
              <a:pathLst>
                <a:path w="2084" h="2085" extrusionOk="0">
                  <a:moveTo>
                    <a:pt x="1596" y="477"/>
                  </a:moveTo>
                  <a:lnTo>
                    <a:pt x="1596" y="1596"/>
                  </a:lnTo>
                  <a:lnTo>
                    <a:pt x="488" y="1596"/>
                  </a:lnTo>
                  <a:lnTo>
                    <a:pt x="488" y="477"/>
                  </a:lnTo>
                  <a:close/>
                  <a:moveTo>
                    <a:pt x="238" y="1"/>
                  </a:moveTo>
                  <a:cubicBezTo>
                    <a:pt x="107" y="1"/>
                    <a:pt x="0" y="108"/>
                    <a:pt x="0" y="239"/>
                  </a:cubicBezTo>
                  <a:lnTo>
                    <a:pt x="0" y="1834"/>
                  </a:lnTo>
                  <a:cubicBezTo>
                    <a:pt x="0" y="1965"/>
                    <a:pt x="107" y="2072"/>
                    <a:pt x="238" y="2084"/>
                  </a:cubicBezTo>
                  <a:lnTo>
                    <a:pt x="1846" y="2084"/>
                  </a:lnTo>
                  <a:cubicBezTo>
                    <a:pt x="1977" y="2072"/>
                    <a:pt x="2084" y="1965"/>
                    <a:pt x="2084" y="1834"/>
                  </a:cubicBezTo>
                  <a:lnTo>
                    <a:pt x="2084" y="239"/>
                  </a:lnTo>
                  <a:cubicBezTo>
                    <a:pt x="2084" y="108"/>
                    <a:pt x="1977" y="1"/>
                    <a:pt x="18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4"/>
            <p:cNvSpPr/>
            <p:nvPr/>
          </p:nvSpPr>
          <p:spPr>
            <a:xfrm>
              <a:off x="5527875" y="3464008"/>
              <a:ext cx="47900" cy="47543"/>
            </a:xfrm>
            <a:custGeom>
              <a:avLst/>
              <a:gdLst/>
              <a:ahLst/>
              <a:cxnLst/>
              <a:rect l="l" t="t" r="r" b="b"/>
              <a:pathLst>
                <a:path w="1609" h="1597" extrusionOk="0">
                  <a:moveTo>
                    <a:pt x="1" y="1"/>
                  </a:moveTo>
                  <a:lnTo>
                    <a:pt x="1" y="1596"/>
                  </a:lnTo>
                  <a:lnTo>
                    <a:pt x="1608" y="1596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5520789" y="3456923"/>
              <a:ext cx="62070" cy="62070"/>
            </a:xfrm>
            <a:custGeom>
              <a:avLst/>
              <a:gdLst/>
              <a:ahLst/>
              <a:cxnLst/>
              <a:rect l="l" t="t" r="r" b="b"/>
              <a:pathLst>
                <a:path w="2085" h="2085" extrusionOk="0">
                  <a:moveTo>
                    <a:pt x="1608" y="477"/>
                  </a:moveTo>
                  <a:lnTo>
                    <a:pt x="1608" y="1596"/>
                  </a:lnTo>
                  <a:lnTo>
                    <a:pt x="489" y="1596"/>
                  </a:lnTo>
                  <a:lnTo>
                    <a:pt x="501" y="477"/>
                  </a:lnTo>
                  <a:close/>
                  <a:moveTo>
                    <a:pt x="251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1834"/>
                  </a:lnTo>
                  <a:cubicBezTo>
                    <a:pt x="1" y="1965"/>
                    <a:pt x="108" y="2072"/>
                    <a:pt x="251" y="2084"/>
                  </a:cubicBezTo>
                  <a:lnTo>
                    <a:pt x="1846" y="2084"/>
                  </a:lnTo>
                  <a:cubicBezTo>
                    <a:pt x="1977" y="2072"/>
                    <a:pt x="2084" y="1965"/>
                    <a:pt x="2084" y="1834"/>
                  </a:cubicBezTo>
                  <a:lnTo>
                    <a:pt x="2084" y="239"/>
                  </a:lnTo>
                  <a:cubicBezTo>
                    <a:pt x="2084" y="108"/>
                    <a:pt x="1977" y="1"/>
                    <a:pt x="18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4"/>
            <p:cNvSpPr/>
            <p:nvPr/>
          </p:nvSpPr>
          <p:spPr>
            <a:xfrm>
              <a:off x="5480391" y="3511522"/>
              <a:ext cx="47870" cy="47513"/>
            </a:xfrm>
            <a:custGeom>
              <a:avLst/>
              <a:gdLst/>
              <a:ahLst/>
              <a:cxnLst/>
              <a:rect l="l" t="t" r="r" b="b"/>
              <a:pathLst>
                <a:path w="1608" h="1596" extrusionOk="0">
                  <a:moveTo>
                    <a:pt x="0" y="0"/>
                  </a:moveTo>
                  <a:lnTo>
                    <a:pt x="0" y="1596"/>
                  </a:lnTo>
                  <a:lnTo>
                    <a:pt x="1608" y="1596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4"/>
            <p:cNvSpPr/>
            <p:nvPr/>
          </p:nvSpPr>
          <p:spPr>
            <a:xfrm>
              <a:off x="5473305" y="3504436"/>
              <a:ext cx="62041" cy="62041"/>
            </a:xfrm>
            <a:custGeom>
              <a:avLst/>
              <a:gdLst/>
              <a:ahLst/>
              <a:cxnLst/>
              <a:rect l="l" t="t" r="r" b="b"/>
              <a:pathLst>
                <a:path w="2084" h="2084" extrusionOk="0">
                  <a:moveTo>
                    <a:pt x="1596" y="488"/>
                  </a:moveTo>
                  <a:lnTo>
                    <a:pt x="1596" y="1596"/>
                  </a:lnTo>
                  <a:lnTo>
                    <a:pt x="488" y="1596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834"/>
                  </a:lnTo>
                  <a:cubicBezTo>
                    <a:pt x="0" y="1977"/>
                    <a:pt x="107" y="2084"/>
                    <a:pt x="238" y="2084"/>
                  </a:cubicBezTo>
                  <a:lnTo>
                    <a:pt x="1846" y="2084"/>
                  </a:lnTo>
                  <a:cubicBezTo>
                    <a:pt x="1977" y="2084"/>
                    <a:pt x="2084" y="1977"/>
                    <a:pt x="2084" y="1846"/>
                  </a:cubicBezTo>
                  <a:lnTo>
                    <a:pt x="2084" y="238"/>
                  </a:lnTo>
                  <a:cubicBezTo>
                    <a:pt x="2084" y="107"/>
                    <a:pt x="1977" y="0"/>
                    <a:pt x="1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4"/>
            <p:cNvSpPr/>
            <p:nvPr/>
          </p:nvSpPr>
          <p:spPr>
            <a:xfrm>
              <a:off x="5527875" y="3511522"/>
              <a:ext cx="47900" cy="47513"/>
            </a:xfrm>
            <a:custGeom>
              <a:avLst/>
              <a:gdLst/>
              <a:ahLst/>
              <a:cxnLst/>
              <a:rect l="l" t="t" r="r" b="b"/>
              <a:pathLst>
                <a:path w="1609" h="1596" extrusionOk="0">
                  <a:moveTo>
                    <a:pt x="1" y="0"/>
                  </a:moveTo>
                  <a:lnTo>
                    <a:pt x="1" y="1596"/>
                  </a:lnTo>
                  <a:lnTo>
                    <a:pt x="1608" y="1596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4"/>
            <p:cNvSpPr/>
            <p:nvPr/>
          </p:nvSpPr>
          <p:spPr>
            <a:xfrm>
              <a:off x="5520789" y="3504436"/>
              <a:ext cx="62070" cy="62041"/>
            </a:xfrm>
            <a:custGeom>
              <a:avLst/>
              <a:gdLst/>
              <a:ahLst/>
              <a:cxnLst/>
              <a:rect l="l" t="t" r="r" b="b"/>
              <a:pathLst>
                <a:path w="2085" h="2084" extrusionOk="0">
                  <a:moveTo>
                    <a:pt x="1608" y="488"/>
                  </a:moveTo>
                  <a:lnTo>
                    <a:pt x="1608" y="1596"/>
                  </a:lnTo>
                  <a:lnTo>
                    <a:pt x="489" y="1596"/>
                  </a:lnTo>
                  <a:lnTo>
                    <a:pt x="501" y="488"/>
                  </a:lnTo>
                  <a:close/>
                  <a:moveTo>
                    <a:pt x="251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1834"/>
                  </a:lnTo>
                  <a:cubicBezTo>
                    <a:pt x="1" y="1977"/>
                    <a:pt x="108" y="2084"/>
                    <a:pt x="251" y="2084"/>
                  </a:cubicBezTo>
                  <a:lnTo>
                    <a:pt x="1846" y="2084"/>
                  </a:lnTo>
                  <a:cubicBezTo>
                    <a:pt x="1977" y="2084"/>
                    <a:pt x="2084" y="1977"/>
                    <a:pt x="2084" y="1846"/>
                  </a:cubicBezTo>
                  <a:lnTo>
                    <a:pt x="2084" y="238"/>
                  </a:lnTo>
                  <a:cubicBezTo>
                    <a:pt x="2084" y="107"/>
                    <a:pt x="1977" y="0"/>
                    <a:pt x="1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4"/>
            <p:cNvSpPr/>
            <p:nvPr/>
          </p:nvSpPr>
          <p:spPr>
            <a:xfrm>
              <a:off x="5599685" y="2787108"/>
              <a:ext cx="18815" cy="113096"/>
            </a:xfrm>
            <a:custGeom>
              <a:avLst/>
              <a:gdLst/>
              <a:ahLst/>
              <a:cxnLst/>
              <a:rect l="l" t="t" r="r" b="b"/>
              <a:pathLst>
                <a:path w="632" h="3799" extrusionOk="0">
                  <a:moveTo>
                    <a:pt x="0" y="1"/>
                  </a:moveTo>
                  <a:lnTo>
                    <a:pt x="0" y="3799"/>
                  </a:lnTo>
                  <a:lnTo>
                    <a:pt x="631" y="3799"/>
                  </a:lnTo>
                  <a:lnTo>
                    <a:pt x="63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4"/>
            <p:cNvSpPr/>
            <p:nvPr/>
          </p:nvSpPr>
          <p:spPr>
            <a:xfrm>
              <a:off x="5573100" y="2815479"/>
              <a:ext cx="67012" cy="18815"/>
            </a:xfrm>
            <a:custGeom>
              <a:avLst/>
              <a:gdLst/>
              <a:ahLst/>
              <a:cxnLst/>
              <a:rect l="l" t="t" r="r" b="b"/>
              <a:pathLst>
                <a:path w="2251" h="632" extrusionOk="0">
                  <a:moveTo>
                    <a:pt x="0" y="0"/>
                  </a:moveTo>
                  <a:lnTo>
                    <a:pt x="0" y="631"/>
                  </a:lnTo>
                  <a:lnTo>
                    <a:pt x="2251" y="631"/>
                  </a:lnTo>
                  <a:lnTo>
                    <a:pt x="22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" name="Google Shape;700;p34"/>
          <p:cNvGrpSpPr/>
          <p:nvPr/>
        </p:nvGrpSpPr>
        <p:grpSpPr>
          <a:xfrm>
            <a:off x="7177104" y="2711372"/>
            <a:ext cx="841337" cy="1892599"/>
            <a:chOff x="6733432" y="1079601"/>
            <a:chExt cx="514045" cy="1156351"/>
          </a:xfrm>
        </p:grpSpPr>
        <p:sp>
          <p:nvSpPr>
            <p:cNvPr id="701" name="Google Shape;701;p34"/>
            <p:cNvSpPr/>
            <p:nvPr/>
          </p:nvSpPr>
          <p:spPr>
            <a:xfrm>
              <a:off x="7029600" y="1244450"/>
              <a:ext cx="182175" cy="266725"/>
            </a:xfrm>
            <a:custGeom>
              <a:avLst/>
              <a:gdLst/>
              <a:ahLst/>
              <a:cxnLst/>
              <a:rect l="l" t="t" r="r" b="b"/>
              <a:pathLst>
                <a:path w="7287" h="10669" extrusionOk="0">
                  <a:moveTo>
                    <a:pt x="0" y="1"/>
                  </a:moveTo>
                  <a:lnTo>
                    <a:pt x="0" y="10669"/>
                  </a:lnTo>
                  <a:lnTo>
                    <a:pt x="7287" y="10669"/>
                  </a:lnTo>
                  <a:lnTo>
                    <a:pt x="72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4"/>
            <p:cNvSpPr/>
            <p:nvPr/>
          </p:nvSpPr>
          <p:spPr>
            <a:xfrm>
              <a:off x="6908750" y="1087600"/>
              <a:ext cx="247675" cy="167900"/>
            </a:xfrm>
            <a:custGeom>
              <a:avLst/>
              <a:gdLst/>
              <a:ahLst/>
              <a:cxnLst/>
              <a:rect l="l" t="t" r="r" b="b"/>
              <a:pathLst>
                <a:path w="9907" h="6716" extrusionOk="0">
                  <a:moveTo>
                    <a:pt x="0" y="0"/>
                  </a:moveTo>
                  <a:lnTo>
                    <a:pt x="0" y="6715"/>
                  </a:lnTo>
                  <a:lnTo>
                    <a:pt x="9906" y="6715"/>
                  </a:lnTo>
                  <a:lnTo>
                    <a:pt x="99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4"/>
            <p:cNvSpPr/>
            <p:nvPr/>
          </p:nvSpPr>
          <p:spPr>
            <a:xfrm>
              <a:off x="6819450" y="1511150"/>
              <a:ext cx="210175" cy="419125"/>
            </a:xfrm>
            <a:custGeom>
              <a:avLst/>
              <a:gdLst/>
              <a:ahLst/>
              <a:cxnLst/>
              <a:rect l="l" t="t" r="r" b="b"/>
              <a:pathLst>
                <a:path w="8407" h="16765" extrusionOk="0">
                  <a:moveTo>
                    <a:pt x="0" y="1"/>
                  </a:moveTo>
                  <a:lnTo>
                    <a:pt x="0" y="16765"/>
                  </a:lnTo>
                  <a:lnTo>
                    <a:pt x="8406" y="16765"/>
                  </a:lnTo>
                  <a:lnTo>
                    <a:pt x="84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4"/>
            <p:cNvSpPr/>
            <p:nvPr/>
          </p:nvSpPr>
          <p:spPr>
            <a:xfrm>
              <a:off x="6781050" y="1255475"/>
              <a:ext cx="255425" cy="255700"/>
            </a:xfrm>
            <a:custGeom>
              <a:avLst/>
              <a:gdLst/>
              <a:ahLst/>
              <a:cxnLst/>
              <a:rect l="l" t="t" r="r" b="b"/>
              <a:pathLst>
                <a:path w="10217" h="10228" extrusionOk="0">
                  <a:moveTo>
                    <a:pt x="0" y="0"/>
                  </a:moveTo>
                  <a:lnTo>
                    <a:pt x="0" y="10228"/>
                  </a:lnTo>
                  <a:lnTo>
                    <a:pt x="10216" y="10228"/>
                  </a:lnTo>
                  <a:lnTo>
                    <a:pt x="102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4"/>
            <p:cNvSpPr/>
            <p:nvPr/>
          </p:nvSpPr>
          <p:spPr>
            <a:xfrm>
              <a:off x="6811400" y="1315300"/>
              <a:ext cx="169700" cy="145325"/>
            </a:xfrm>
            <a:custGeom>
              <a:avLst/>
              <a:gdLst/>
              <a:ahLst/>
              <a:cxnLst/>
              <a:rect l="l" t="t" r="r" b="b"/>
              <a:pathLst>
                <a:path w="6788" h="5813" extrusionOk="0">
                  <a:moveTo>
                    <a:pt x="3882" y="1"/>
                  </a:moveTo>
                  <a:cubicBezTo>
                    <a:pt x="1287" y="1"/>
                    <a:pt x="1" y="3132"/>
                    <a:pt x="1823" y="4954"/>
                  </a:cubicBezTo>
                  <a:cubicBezTo>
                    <a:pt x="2416" y="5547"/>
                    <a:pt x="3145" y="5812"/>
                    <a:pt x="3860" y="5812"/>
                  </a:cubicBezTo>
                  <a:cubicBezTo>
                    <a:pt x="5355" y="5812"/>
                    <a:pt x="6787" y="4653"/>
                    <a:pt x="6787" y="2906"/>
                  </a:cubicBezTo>
                  <a:cubicBezTo>
                    <a:pt x="6787" y="1298"/>
                    <a:pt x="5478" y="1"/>
                    <a:pt x="38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4"/>
            <p:cNvSpPr/>
            <p:nvPr/>
          </p:nvSpPr>
          <p:spPr>
            <a:xfrm>
              <a:off x="6801000" y="1307425"/>
              <a:ext cx="187750" cy="160600"/>
            </a:xfrm>
            <a:custGeom>
              <a:avLst/>
              <a:gdLst/>
              <a:ahLst/>
              <a:cxnLst/>
              <a:rect l="l" t="t" r="r" b="b"/>
              <a:pathLst>
                <a:path w="7510" h="6424" extrusionOk="0">
                  <a:moveTo>
                    <a:pt x="4298" y="613"/>
                  </a:moveTo>
                  <a:cubicBezTo>
                    <a:pt x="5727" y="613"/>
                    <a:pt x="6894" y="1780"/>
                    <a:pt x="6894" y="3221"/>
                  </a:cubicBezTo>
                  <a:cubicBezTo>
                    <a:pt x="6894" y="4784"/>
                    <a:pt x="5608" y="5823"/>
                    <a:pt x="4270" y="5823"/>
                  </a:cubicBezTo>
                  <a:cubicBezTo>
                    <a:pt x="3631" y="5823"/>
                    <a:pt x="2980" y="5586"/>
                    <a:pt x="2453" y="5054"/>
                  </a:cubicBezTo>
                  <a:cubicBezTo>
                    <a:pt x="822" y="3411"/>
                    <a:pt x="1977" y="613"/>
                    <a:pt x="4298" y="613"/>
                  </a:cubicBezTo>
                  <a:close/>
                  <a:moveTo>
                    <a:pt x="4270" y="1"/>
                  </a:moveTo>
                  <a:cubicBezTo>
                    <a:pt x="3482" y="1"/>
                    <a:pt x="2678" y="293"/>
                    <a:pt x="2024" y="947"/>
                  </a:cubicBezTo>
                  <a:cubicBezTo>
                    <a:pt x="0" y="2959"/>
                    <a:pt x="1429" y="6423"/>
                    <a:pt x="4298" y="6423"/>
                  </a:cubicBezTo>
                  <a:cubicBezTo>
                    <a:pt x="6060" y="6423"/>
                    <a:pt x="7501" y="4983"/>
                    <a:pt x="7501" y="3221"/>
                  </a:cubicBezTo>
                  <a:cubicBezTo>
                    <a:pt x="7509" y="1286"/>
                    <a:pt x="5923" y="1"/>
                    <a:pt x="42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4"/>
            <p:cNvSpPr/>
            <p:nvPr/>
          </p:nvSpPr>
          <p:spPr>
            <a:xfrm>
              <a:off x="6872125" y="1358875"/>
              <a:ext cx="46875" cy="36550"/>
            </a:xfrm>
            <a:custGeom>
              <a:avLst/>
              <a:gdLst/>
              <a:ahLst/>
              <a:cxnLst/>
              <a:rect l="l" t="t" r="r" b="b"/>
              <a:pathLst>
                <a:path w="1875" h="1462" extrusionOk="0">
                  <a:moveTo>
                    <a:pt x="352" y="1"/>
                  </a:moveTo>
                  <a:cubicBezTo>
                    <a:pt x="261" y="1"/>
                    <a:pt x="170" y="44"/>
                    <a:pt x="108" y="127"/>
                  </a:cubicBezTo>
                  <a:cubicBezTo>
                    <a:pt x="1" y="258"/>
                    <a:pt x="25" y="448"/>
                    <a:pt x="167" y="544"/>
                  </a:cubicBezTo>
                  <a:lnTo>
                    <a:pt x="1263" y="1401"/>
                  </a:lnTo>
                  <a:cubicBezTo>
                    <a:pt x="1310" y="1437"/>
                    <a:pt x="1382" y="1460"/>
                    <a:pt x="1453" y="1460"/>
                  </a:cubicBezTo>
                  <a:cubicBezTo>
                    <a:pt x="1462" y="1461"/>
                    <a:pt x="1471" y="1461"/>
                    <a:pt x="1479" y="1461"/>
                  </a:cubicBezTo>
                  <a:cubicBezTo>
                    <a:pt x="1758" y="1461"/>
                    <a:pt x="1875" y="1086"/>
                    <a:pt x="1632" y="913"/>
                  </a:cubicBezTo>
                  <a:lnTo>
                    <a:pt x="537" y="67"/>
                  </a:lnTo>
                  <a:cubicBezTo>
                    <a:pt x="482" y="23"/>
                    <a:pt x="417" y="1"/>
                    <a:pt x="3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4"/>
            <p:cNvSpPr/>
            <p:nvPr/>
          </p:nvSpPr>
          <p:spPr>
            <a:xfrm>
              <a:off x="6899525" y="1337500"/>
              <a:ext cx="52200" cy="57900"/>
            </a:xfrm>
            <a:custGeom>
              <a:avLst/>
              <a:gdLst/>
              <a:ahLst/>
              <a:cxnLst/>
              <a:rect l="l" t="t" r="r" b="b"/>
              <a:pathLst>
                <a:path w="2088" h="2316" extrusionOk="0">
                  <a:moveTo>
                    <a:pt x="1659" y="1"/>
                  </a:moveTo>
                  <a:cubicBezTo>
                    <a:pt x="1577" y="1"/>
                    <a:pt x="1494" y="37"/>
                    <a:pt x="1429" y="125"/>
                  </a:cubicBezTo>
                  <a:lnTo>
                    <a:pt x="107" y="1827"/>
                  </a:lnTo>
                  <a:cubicBezTo>
                    <a:pt x="0" y="1958"/>
                    <a:pt x="36" y="2149"/>
                    <a:pt x="167" y="2256"/>
                  </a:cubicBezTo>
                  <a:cubicBezTo>
                    <a:pt x="214" y="2292"/>
                    <a:pt x="286" y="2315"/>
                    <a:pt x="357" y="2315"/>
                  </a:cubicBezTo>
                  <a:cubicBezTo>
                    <a:pt x="441" y="2315"/>
                    <a:pt x="536" y="2268"/>
                    <a:pt x="595" y="2196"/>
                  </a:cubicBezTo>
                  <a:lnTo>
                    <a:pt x="1905" y="494"/>
                  </a:lnTo>
                  <a:cubicBezTo>
                    <a:pt x="2087" y="260"/>
                    <a:pt x="1878" y="1"/>
                    <a:pt x="16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4"/>
            <p:cNvSpPr/>
            <p:nvPr/>
          </p:nvSpPr>
          <p:spPr>
            <a:xfrm>
              <a:off x="7053100" y="1993950"/>
              <a:ext cx="154225" cy="220000"/>
            </a:xfrm>
            <a:custGeom>
              <a:avLst/>
              <a:gdLst/>
              <a:ahLst/>
              <a:cxnLst/>
              <a:rect l="l" t="t" r="r" b="b"/>
              <a:pathLst>
                <a:path w="6169" h="8800" extrusionOk="0">
                  <a:moveTo>
                    <a:pt x="1" y="1"/>
                  </a:moveTo>
                  <a:lnTo>
                    <a:pt x="1" y="8799"/>
                  </a:lnTo>
                  <a:lnTo>
                    <a:pt x="6168" y="8799"/>
                  </a:lnTo>
                  <a:lnTo>
                    <a:pt x="61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4"/>
            <p:cNvSpPr/>
            <p:nvPr/>
          </p:nvSpPr>
          <p:spPr>
            <a:xfrm>
              <a:off x="7029600" y="1511150"/>
              <a:ext cx="141100" cy="419125"/>
            </a:xfrm>
            <a:custGeom>
              <a:avLst/>
              <a:gdLst/>
              <a:ahLst/>
              <a:cxnLst/>
              <a:rect l="l" t="t" r="r" b="b"/>
              <a:pathLst>
                <a:path w="5644" h="16765" extrusionOk="0">
                  <a:moveTo>
                    <a:pt x="0" y="1"/>
                  </a:moveTo>
                  <a:lnTo>
                    <a:pt x="0" y="16765"/>
                  </a:lnTo>
                  <a:lnTo>
                    <a:pt x="5644" y="16765"/>
                  </a:lnTo>
                  <a:lnTo>
                    <a:pt x="56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4"/>
            <p:cNvSpPr/>
            <p:nvPr/>
          </p:nvSpPr>
          <p:spPr>
            <a:xfrm>
              <a:off x="7073950" y="1087600"/>
              <a:ext cx="164925" cy="167900"/>
            </a:xfrm>
            <a:custGeom>
              <a:avLst/>
              <a:gdLst/>
              <a:ahLst/>
              <a:cxnLst/>
              <a:rect l="l" t="t" r="r" b="b"/>
              <a:pathLst>
                <a:path w="6597" h="6716" extrusionOk="0">
                  <a:moveTo>
                    <a:pt x="3298" y="0"/>
                  </a:moveTo>
                  <a:lnTo>
                    <a:pt x="0" y="6715"/>
                  </a:lnTo>
                  <a:lnTo>
                    <a:pt x="6596" y="6715"/>
                  </a:lnTo>
                  <a:lnTo>
                    <a:pt x="32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4"/>
            <p:cNvSpPr/>
            <p:nvPr/>
          </p:nvSpPr>
          <p:spPr>
            <a:xfrm>
              <a:off x="7090600" y="1315000"/>
              <a:ext cx="84575" cy="145275"/>
            </a:xfrm>
            <a:custGeom>
              <a:avLst/>
              <a:gdLst/>
              <a:ahLst/>
              <a:cxnLst/>
              <a:rect l="l" t="t" r="r" b="b"/>
              <a:pathLst>
                <a:path w="3383" h="5811" extrusionOk="0">
                  <a:moveTo>
                    <a:pt x="1692" y="1"/>
                  </a:moveTo>
                  <a:cubicBezTo>
                    <a:pt x="763" y="1"/>
                    <a:pt x="1" y="1310"/>
                    <a:pt x="1" y="2906"/>
                  </a:cubicBezTo>
                  <a:cubicBezTo>
                    <a:pt x="1" y="4513"/>
                    <a:pt x="763" y="5811"/>
                    <a:pt x="1692" y="5811"/>
                  </a:cubicBezTo>
                  <a:cubicBezTo>
                    <a:pt x="2632" y="5811"/>
                    <a:pt x="3382" y="4513"/>
                    <a:pt x="3382" y="2906"/>
                  </a:cubicBezTo>
                  <a:cubicBezTo>
                    <a:pt x="3382" y="1310"/>
                    <a:pt x="2632" y="1"/>
                    <a:pt x="1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4"/>
            <p:cNvSpPr/>
            <p:nvPr/>
          </p:nvSpPr>
          <p:spPr>
            <a:xfrm>
              <a:off x="7082575" y="1306975"/>
              <a:ext cx="100925" cy="161650"/>
            </a:xfrm>
            <a:custGeom>
              <a:avLst/>
              <a:gdLst/>
              <a:ahLst/>
              <a:cxnLst/>
              <a:rect l="l" t="t" r="r" b="b"/>
              <a:pathLst>
                <a:path w="4037" h="6466" extrusionOk="0">
                  <a:moveTo>
                    <a:pt x="2013" y="655"/>
                  </a:moveTo>
                  <a:cubicBezTo>
                    <a:pt x="2751" y="655"/>
                    <a:pt x="3382" y="1834"/>
                    <a:pt x="3382" y="3239"/>
                  </a:cubicBezTo>
                  <a:cubicBezTo>
                    <a:pt x="3382" y="4632"/>
                    <a:pt x="2751" y="5810"/>
                    <a:pt x="2013" y="5810"/>
                  </a:cubicBezTo>
                  <a:cubicBezTo>
                    <a:pt x="1274" y="5810"/>
                    <a:pt x="655" y="4632"/>
                    <a:pt x="655" y="3239"/>
                  </a:cubicBezTo>
                  <a:cubicBezTo>
                    <a:pt x="655" y="1834"/>
                    <a:pt x="1274" y="655"/>
                    <a:pt x="2013" y="655"/>
                  </a:cubicBezTo>
                  <a:close/>
                  <a:moveTo>
                    <a:pt x="2013" y="0"/>
                  </a:moveTo>
                  <a:cubicBezTo>
                    <a:pt x="893" y="0"/>
                    <a:pt x="1" y="1417"/>
                    <a:pt x="1" y="3227"/>
                  </a:cubicBezTo>
                  <a:cubicBezTo>
                    <a:pt x="1" y="5048"/>
                    <a:pt x="882" y="6465"/>
                    <a:pt x="2013" y="6465"/>
                  </a:cubicBezTo>
                  <a:cubicBezTo>
                    <a:pt x="3144" y="6465"/>
                    <a:pt x="4037" y="5048"/>
                    <a:pt x="4037" y="3227"/>
                  </a:cubicBezTo>
                  <a:cubicBezTo>
                    <a:pt x="4037" y="1417"/>
                    <a:pt x="3144" y="0"/>
                    <a:pt x="20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4"/>
            <p:cNvSpPr/>
            <p:nvPr/>
          </p:nvSpPr>
          <p:spPr>
            <a:xfrm>
              <a:off x="7105800" y="1358100"/>
              <a:ext cx="37825" cy="37900"/>
            </a:xfrm>
            <a:custGeom>
              <a:avLst/>
              <a:gdLst/>
              <a:ahLst/>
              <a:cxnLst/>
              <a:rect l="l" t="t" r="r" b="b"/>
              <a:pathLst>
                <a:path w="1513" h="1516" extrusionOk="0">
                  <a:moveTo>
                    <a:pt x="462" y="0"/>
                  </a:moveTo>
                  <a:cubicBezTo>
                    <a:pt x="225" y="0"/>
                    <a:pt x="0" y="276"/>
                    <a:pt x="191" y="527"/>
                  </a:cubicBezTo>
                  <a:lnTo>
                    <a:pt x="822" y="1384"/>
                  </a:lnTo>
                  <a:cubicBezTo>
                    <a:pt x="881" y="1468"/>
                    <a:pt x="988" y="1515"/>
                    <a:pt x="1084" y="1515"/>
                  </a:cubicBezTo>
                  <a:cubicBezTo>
                    <a:pt x="1358" y="1515"/>
                    <a:pt x="1512" y="1206"/>
                    <a:pt x="1346" y="991"/>
                  </a:cubicBezTo>
                  <a:lnTo>
                    <a:pt x="715" y="134"/>
                  </a:lnTo>
                  <a:cubicBezTo>
                    <a:pt x="643" y="40"/>
                    <a:pt x="552" y="0"/>
                    <a:pt x="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4"/>
            <p:cNvSpPr/>
            <p:nvPr/>
          </p:nvSpPr>
          <p:spPr>
            <a:xfrm>
              <a:off x="7123650" y="1337625"/>
              <a:ext cx="38100" cy="58375"/>
            </a:xfrm>
            <a:custGeom>
              <a:avLst/>
              <a:gdLst/>
              <a:ahLst/>
              <a:cxnLst/>
              <a:rect l="l" t="t" r="r" b="b"/>
              <a:pathLst>
                <a:path w="1524" h="2335" extrusionOk="0">
                  <a:moveTo>
                    <a:pt x="1116" y="0"/>
                  </a:moveTo>
                  <a:cubicBezTo>
                    <a:pt x="1010" y="0"/>
                    <a:pt x="903" y="50"/>
                    <a:pt x="834" y="167"/>
                  </a:cubicBezTo>
                  <a:lnTo>
                    <a:pt x="72" y="1870"/>
                  </a:lnTo>
                  <a:cubicBezTo>
                    <a:pt x="1" y="2037"/>
                    <a:pt x="72" y="2227"/>
                    <a:pt x="239" y="2310"/>
                  </a:cubicBezTo>
                  <a:cubicBezTo>
                    <a:pt x="286" y="2322"/>
                    <a:pt x="322" y="2334"/>
                    <a:pt x="370" y="2334"/>
                  </a:cubicBezTo>
                  <a:cubicBezTo>
                    <a:pt x="501" y="2334"/>
                    <a:pt x="620" y="2251"/>
                    <a:pt x="667" y="2144"/>
                  </a:cubicBezTo>
                  <a:lnTo>
                    <a:pt x="1429" y="441"/>
                  </a:lnTo>
                  <a:cubicBezTo>
                    <a:pt x="1524" y="189"/>
                    <a:pt x="1322" y="0"/>
                    <a:pt x="11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4"/>
            <p:cNvSpPr/>
            <p:nvPr/>
          </p:nvSpPr>
          <p:spPr>
            <a:xfrm>
              <a:off x="7091200" y="1993950"/>
              <a:ext cx="39025" cy="55100"/>
            </a:xfrm>
            <a:custGeom>
              <a:avLst/>
              <a:gdLst/>
              <a:ahLst/>
              <a:cxnLst/>
              <a:rect l="l" t="t" r="r" b="b"/>
              <a:pathLst>
                <a:path w="1561" h="2204" extrusionOk="0">
                  <a:moveTo>
                    <a:pt x="1" y="1"/>
                  </a:moveTo>
                  <a:lnTo>
                    <a:pt x="1" y="2203"/>
                  </a:lnTo>
                  <a:lnTo>
                    <a:pt x="1561" y="2203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4"/>
            <p:cNvSpPr/>
            <p:nvPr/>
          </p:nvSpPr>
          <p:spPr>
            <a:xfrm>
              <a:off x="7130200" y="1993950"/>
              <a:ext cx="39025" cy="55100"/>
            </a:xfrm>
            <a:custGeom>
              <a:avLst/>
              <a:gdLst/>
              <a:ahLst/>
              <a:cxnLst/>
              <a:rect l="l" t="t" r="r" b="b"/>
              <a:pathLst>
                <a:path w="1561" h="2204" extrusionOk="0">
                  <a:moveTo>
                    <a:pt x="1" y="1"/>
                  </a:moveTo>
                  <a:lnTo>
                    <a:pt x="1" y="2203"/>
                  </a:lnTo>
                  <a:lnTo>
                    <a:pt x="1560" y="220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4"/>
            <p:cNvSpPr/>
            <p:nvPr/>
          </p:nvSpPr>
          <p:spPr>
            <a:xfrm>
              <a:off x="7091200" y="2049025"/>
              <a:ext cx="39025" cy="55100"/>
            </a:xfrm>
            <a:custGeom>
              <a:avLst/>
              <a:gdLst/>
              <a:ahLst/>
              <a:cxnLst/>
              <a:rect l="l" t="t" r="r" b="b"/>
              <a:pathLst>
                <a:path w="1561" h="2204" extrusionOk="0">
                  <a:moveTo>
                    <a:pt x="1" y="0"/>
                  </a:moveTo>
                  <a:lnTo>
                    <a:pt x="1" y="2203"/>
                  </a:lnTo>
                  <a:lnTo>
                    <a:pt x="1561" y="2203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4"/>
            <p:cNvSpPr/>
            <p:nvPr/>
          </p:nvSpPr>
          <p:spPr>
            <a:xfrm>
              <a:off x="7130200" y="2049025"/>
              <a:ext cx="39025" cy="55100"/>
            </a:xfrm>
            <a:custGeom>
              <a:avLst/>
              <a:gdLst/>
              <a:ahLst/>
              <a:cxnLst/>
              <a:rect l="l" t="t" r="r" b="b"/>
              <a:pathLst>
                <a:path w="1561" h="2204" extrusionOk="0">
                  <a:moveTo>
                    <a:pt x="1" y="0"/>
                  </a:moveTo>
                  <a:lnTo>
                    <a:pt x="1" y="2203"/>
                  </a:lnTo>
                  <a:lnTo>
                    <a:pt x="1560" y="220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4"/>
            <p:cNvSpPr/>
            <p:nvPr/>
          </p:nvSpPr>
          <p:spPr>
            <a:xfrm>
              <a:off x="7091200" y="2104100"/>
              <a:ext cx="39025" cy="54775"/>
            </a:xfrm>
            <a:custGeom>
              <a:avLst/>
              <a:gdLst/>
              <a:ahLst/>
              <a:cxnLst/>
              <a:rect l="l" t="t" r="r" b="b"/>
              <a:pathLst>
                <a:path w="1561" h="2191" extrusionOk="0">
                  <a:moveTo>
                    <a:pt x="1" y="0"/>
                  </a:moveTo>
                  <a:lnTo>
                    <a:pt x="1" y="2191"/>
                  </a:lnTo>
                  <a:lnTo>
                    <a:pt x="1561" y="2191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4"/>
            <p:cNvSpPr/>
            <p:nvPr/>
          </p:nvSpPr>
          <p:spPr>
            <a:xfrm>
              <a:off x="7130200" y="2104100"/>
              <a:ext cx="39025" cy="54775"/>
            </a:xfrm>
            <a:custGeom>
              <a:avLst/>
              <a:gdLst/>
              <a:ahLst/>
              <a:cxnLst/>
              <a:rect l="l" t="t" r="r" b="b"/>
              <a:pathLst>
                <a:path w="1561" h="2191" extrusionOk="0">
                  <a:moveTo>
                    <a:pt x="1" y="0"/>
                  </a:moveTo>
                  <a:lnTo>
                    <a:pt x="1" y="2191"/>
                  </a:lnTo>
                  <a:lnTo>
                    <a:pt x="1560" y="2191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4"/>
            <p:cNvSpPr/>
            <p:nvPr/>
          </p:nvSpPr>
          <p:spPr>
            <a:xfrm>
              <a:off x="7091200" y="2158850"/>
              <a:ext cx="39025" cy="55100"/>
            </a:xfrm>
            <a:custGeom>
              <a:avLst/>
              <a:gdLst/>
              <a:ahLst/>
              <a:cxnLst/>
              <a:rect l="l" t="t" r="r" b="b"/>
              <a:pathLst>
                <a:path w="1561" h="2204" extrusionOk="0">
                  <a:moveTo>
                    <a:pt x="1" y="1"/>
                  </a:moveTo>
                  <a:lnTo>
                    <a:pt x="1" y="2203"/>
                  </a:lnTo>
                  <a:lnTo>
                    <a:pt x="1561" y="2203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4"/>
            <p:cNvSpPr/>
            <p:nvPr/>
          </p:nvSpPr>
          <p:spPr>
            <a:xfrm>
              <a:off x="7130200" y="2158850"/>
              <a:ext cx="39025" cy="55100"/>
            </a:xfrm>
            <a:custGeom>
              <a:avLst/>
              <a:gdLst/>
              <a:ahLst/>
              <a:cxnLst/>
              <a:rect l="l" t="t" r="r" b="b"/>
              <a:pathLst>
                <a:path w="1561" h="2204" extrusionOk="0">
                  <a:moveTo>
                    <a:pt x="1" y="1"/>
                  </a:moveTo>
                  <a:lnTo>
                    <a:pt x="1" y="2203"/>
                  </a:lnTo>
                  <a:lnTo>
                    <a:pt x="1560" y="220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4"/>
            <p:cNvSpPr/>
            <p:nvPr/>
          </p:nvSpPr>
          <p:spPr>
            <a:xfrm>
              <a:off x="6743250" y="1087600"/>
              <a:ext cx="331025" cy="167900"/>
            </a:xfrm>
            <a:custGeom>
              <a:avLst/>
              <a:gdLst/>
              <a:ahLst/>
              <a:cxnLst/>
              <a:rect l="l" t="t" r="r" b="b"/>
              <a:pathLst>
                <a:path w="13241" h="6716" extrusionOk="0">
                  <a:moveTo>
                    <a:pt x="6620" y="0"/>
                  </a:moveTo>
                  <a:lnTo>
                    <a:pt x="0" y="6715"/>
                  </a:lnTo>
                  <a:lnTo>
                    <a:pt x="13240" y="6715"/>
                  </a:lnTo>
                  <a:lnTo>
                    <a:pt x="66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4"/>
            <p:cNvSpPr/>
            <p:nvPr/>
          </p:nvSpPr>
          <p:spPr>
            <a:xfrm>
              <a:off x="6758725" y="1993950"/>
              <a:ext cx="300650" cy="220000"/>
            </a:xfrm>
            <a:custGeom>
              <a:avLst/>
              <a:gdLst/>
              <a:ahLst/>
              <a:cxnLst/>
              <a:rect l="l" t="t" r="r" b="b"/>
              <a:pathLst>
                <a:path w="12026" h="8800" extrusionOk="0">
                  <a:moveTo>
                    <a:pt x="1" y="1"/>
                  </a:moveTo>
                  <a:lnTo>
                    <a:pt x="1" y="8799"/>
                  </a:lnTo>
                  <a:lnTo>
                    <a:pt x="12026" y="8799"/>
                  </a:lnTo>
                  <a:lnTo>
                    <a:pt x="120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4"/>
            <p:cNvSpPr/>
            <p:nvPr/>
          </p:nvSpPr>
          <p:spPr>
            <a:xfrm>
              <a:off x="6833150" y="1993950"/>
              <a:ext cx="75925" cy="55100"/>
            </a:xfrm>
            <a:custGeom>
              <a:avLst/>
              <a:gdLst/>
              <a:ahLst/>
              <a:cxnLst/>
              <a:rect l="l" t="t" r="r" b="b"/>
              <a:pathLst>
                <a:path w="3037" h="2204" extrusionOk="0">
                  <a:moveTo>
                    <a:pt x="0" y="1"/>
                  </a:moveTo>
                  <a:lnTo>
                    <a:pt x="0" y="2203"/>
                  </a:lnTo>
                  <a:lnTo>
                    <a:pt x="3036" y="2203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4"/>
            <p:cNvSpPr/>
            <p:nvPr/>
          </p:nvSpPr>
          <p:spPr>
            <a:xfrm>
              <a:off x="6909050" y="1993950"/>
              <a:ext cx="76225" cy="55100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0" y="1"/>
                  </a:moveTo>
                  <a:lnTo>
                    <a:pt x="0" y="2203"/>
                  </a:lnTo>
                  <a:lnTo>
                    <a:pt x="3048" y="2203"/>
                  </a:lnTo>
                  <a:lnTo>
                    <a:pt x="30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4"/>
            <p:cNvSpPr/>
            <p:nvPr/>
          </p:nvSpPr>
          <p:spPr>
            <a:xfrm>
              <a:off x="6833150" y="2049025"/>
              <a:ext cx="75925" cy="55100"/>
            </a:xfrm>
            <a:custGeom>
              <a:avLst/>
              <a:gdLst/>
              <a:ahLst/>
              <a:cxnLst/>
              <a:rect l="l" t="t" r="r" b="b"/>
              <a:pathLst>
                <a:path w="3037" h="2204" extrusionOk="0">
                  <a:moveTo>
                    <a:pt x="0" y="0"/>
                  </a:moveTo>
                  <a:lnTo>
                    <a:pt x="0" y="2203"/>
                  </a:lnTo>
                  <a:lnTo>
                    <a:pt x="3036" y="2203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4"/>
            <p:cNvSpPr/>
            <p:nvPr/>
          </p:nvSpPr>
          <p:spPr>
            <a:xfrm>
              <a:off x="6909050" y="2049025"/>
              <a:ext cx="76225" cy="55100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0" y="0"/>
                  </a:moveTo>
                  <a:lnTo>
                    <a:pt x="0" y="2203"/>
                  </a:lnTo>
                  <a:lnTo>
                    <a:pt x="3048" y="2203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4"/>
            <p:cNvSpPr/>
            <p:nvPr/>
          </p:nvSpPr>
          <p:spPr>
            <a:xfrm>
              <a:off x="6833150" y="2104100"/>
              <a:ext cx="75925" cy="54775"/>
            </a:xfrm>
            <a:custGeom>
              <a:avLst/>
              <a:gdLst/>
              <a:ahLst/>
              <a:cxnLst/>
              <a:rect l="l" t="t" r="r" b="b"/>
              <a:pathLst>
                <a:path w="3037" h="2191" extrusionOk="0">
                  <a:moveTo>
                    <a:pt x="0" y="0"/>
                  </a:moveTo>
                  <a:lnTo>
                    <a:pt x="0" y="2191"/>
                  </a:lnTo>
                  <a:lnTo>
                    <a:pt x="3036" y="2191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4"/>
            <p:cNvSpPr/>
            <p:nvPr/>
          </p:nvSpPr>
          <p:spPr>
            <a:xfrm>
              <a:off x="6909050" y="2104100"/>
              <a:ext cx="76225" cy="54775"/>
            </a:xfrm>
            <a:custGeom>
              <a:avLst/>
              <a:gdLst/>
              <a:ahLst/>
              <a:cxnLst/>
              <a:rect l="l" t="t" r="r" b="b"/>
              <a:pathLst>
                <a:path w="3049" h="2191" extrusionOk="0">
                  <a:moveTo>
                    <a:pt x="0" y="0"/>
                  </a:moveTo>
                  <a:lnTo>
                    <a:pt x="0" y="2191"/>
                  </a:lnTo>
                  <a:lnTo>
                    <a:pt x="3048" y="2191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4"/>
            <p:cNvSpPr/>
            <p:nvPr/>
          </p:nvSpPr>
          <p:spPr>
            <a:xfrm>
              <a:off x="6833150" y="2158850"/>
              <a:ext cx="75925" cy="55100"/>
            </a:xfrm>
            <a:custGeom>
              <a:avLst/>
              <a:gdLst/>
              <a:ahLst/>
              <a:cxnLst/>
              <a:rect l="l" t="t" r="r" b="b"/>
              <a:pathLst>
                <a:path w="3037" h="2204" extrusionOk="0">
                  <a:moveTo>
                    <a:pt x="0" y="1"/>
                  </a:moveTo>
                  <a:lnTo>
                    <a:pt x="0" y="2203"/>
                  </a:lnTo>
                  <a:lnTo>
                    <a:pt x="3036" y="2203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4"/>
            <p:cNvSpPr/>
            <p:nvPr/>
          </p:nvSpPr>
          <p:spPr>
            <a:xfrm>
              <a:off x="6909050" y="2158850"/>
              <a:ext cx="76225" cy="55100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0" y="1"/>
                  </a:moveTo>
                  <a:lnTo>
                    <a:pt x="0" y="2203"/>
                  </a:lnTo>
                  <a:lnTo>
                    <a:pt x="3048" y="2203"/>
                  </a:lnTo>
                  <a:lnTo>
                    <a:pt x="30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4"/>
            <p:cNvSpPr/>
            <p:nvPr/>
          </p:nvSpPr>
          <p:spPr>
            <a:xfrm>
              <a:off x="6805750" y="1285250"/>
              <a:ext cx="60150" cy="60150"/>
            </a:xfrm>
            <a:custGeom>
              <a:avLst/>
              <a:gdLst/>
              <a:ahLst/>
              <a:cxnLst/>
              <a:rect l="l" t="t" r="r" b="b"/>
              <a:pathLst>
                <a:path w="2406" h="2406" extrusionOk="0">
                  <a:moveTo>
                    <a:pt x="1" y="0"/>
                  </a:moveTo>
                  <a:lnTo>
                    <a:pt x="1" y="2405"/>
                  </a:lnTo>
                  <a:lnTo>
                    <a:pt x="2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4"/>
            <p:cNvSpPr/>
            <p:nvPr/>
          </p:nvSpPr>
          <p:spPr>
            <a:xfrm>
              <a:off x="6950425" y="1430200"/>
              <a:ext cx="60150" cy="60150"/>
            </a:xfrm>
            <a:custGeom>
              <a:avLst/>
              <a:gdLst/>
              <a:ahLst/>
              <a:cxnLst/>
              <a:rect l="l" t="t" r="r" b="b"/>
              <a:pathLst>
                <a:path w="2406" h="2406" extrusionOk="0">
                  <a:moveTo>
                    <a:pt x="2405" y="0"/>
                  </a:moveTo>
                  <a:lnTo>
                    <a:pt x="0" y="2405"/>
                  </a:lnTo>
                  <a:lnTo>
                    <a:pt x="2405" y="2405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4"/>
            <p:cNvSpPr/>
            <p:nvPr/>
          </p:nvSpPr>
          <p:spPr>
            <a:xfrm>
              <a:off x="6950425" y="1285250"/>
              <a:ext cx="60150" cy="60150"/>
            </a:xfrm>
            <a:custGeom>
              <a:avLst/>
              <a:gdLst/>
              <a:ahLst/>
              <a:cxnLst/>
              <a:rect l="l" t="t" r="r" b="b"/>
              <a:pathLst>
                <a:path w="2406" h="2406" extrusionOk="0">
                  <a:moveTo>
                    <a:pt x="0" y="0"/>
                  </a:moveTo>
                  <a:lnTo>
                    <a:pt x="2405" y="2405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4"/>
            <p:cNvSpPr/>
            <p:nvPr/>
          </p:nvSpPr>
          <p:spPr>
            <a:xfrm>
              <a:off x="6805750" y="1430200"/>
              <a:ext cx="60150" cy="60150"/>
            </a:xfrm>
            <a:custGeom>
              <a:avLst/>
              <a:gdLst/>
              <a:ahLst/>
              <a:cxnLst/>
              <a:rect l="l" t="t" r="r" b="b"/>
              <a:pathLst>
                <a:path w="2406" h="2406" extrusionOk="0">
                  <a:moveTo>
                    <a:pt x="1" y="0"/>
                  </a:moveTo>
                  <a:lnTo>
                    <a:pt x="1" y="2405"/>
                  </a:lnTo>
                  <a:lnTo>
                    <a:pt x="2406" y="24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4"/>
            <p:cNvSpPr/>
            <p:nvPr/>
          </p:nvSpPr>
          <p:spPr>
            <a:xfrm>
              <a:off x="6758425" y="1511150"/>
              <a:ext cx="479850" cy="708750"/>
            </a:xfrm>
            <a:custGeom>
              <a:avLst/>
              <a:gdLst/>
              <a:ahLst/>
              <a:cxnLst/>
              <a:rect l="l" t="t" r="r" b="b"/>
              <a:pathLst>
                <a:path w="19194" h="28350" extrusionOk="0">
                  <a:moveTo>
                    <a:pt x="8275" y="4240"/>
                  </a:moveTo>
                  <a:lnTo>
                    <a:pt x="8275" y="12895"/>
                  </a:lnTo>
                  <a:lnTo>
                    <a:pt x="4954" y="12895"/>
                  </a:lnTo>
                  <a:lnTo>
                    <a:pt x="4954" y="4240"/>
                  </a:lnTo>
                  <a:close/>
                  <a:moveTo>
                    <a:pt x="12014" y="4216"/>
                  </a:moveTo>
                  <a:lnTo>
                    <a:pt x="12014" y="12931"/>
                  </a:lnTo>
                  <a:lnTo>
                    <a:pt x="10847" y="12931"/>
                  </a:lnTo>
                  <a:lnTo>
                    <a:pt x="10847" y="12907"/>
                  </a:lnTo>
                  <a:lnTo>
                    <a:pt x="8942" y="12907"/>
                  </a:lnTo>
                  <a:lnTo>
                    <a:pt x="8942" y="4240"/>
                  </a:lnTo>
                  <a:lnTo>
                    <a:pt x="10847" y="4240"/>
                  </a:lnTo>
                  <a:lnTo>
                    <a:pt x="10847" y="4216"/>
                  </a:lnTo>
                  <a:close/>
                  <a:moveTo>
                    <a:pt x="12621" y="4204"/>
                  </a:moveTo>
                  <a:lnTo>
                    <a:pt x="14693" y="4216"/>
                  </a:lnTo>
                  <a:lnTo>
                    <a:pt x="14693" y="12931"/>
                  </a:lnTo>
                  <a:lnTo>
                    <a:pt x="12621" y="12931"/>
                  </a:lnTo>
                  <a:lnTo>
                    <a:pt x="12621" y="4204"/>
                  </a:lnTo>
                  <a:close/>
                  <a:moveTo>
                    <a:pt x="12014" y="13526"/>
                  </a:moveTo>
                  <a:lnTo>
                    <a:pt x="12014" y="16753"/>
                  </a:lnTo>
                  <a:lnTo>
                    <a:pt x="8942" y="16753"/>
                  </a:lnTo>
                  <a:lnTo>
                    <a:pt x="8942" y="13562"/>
                  </a:lnTo>
                  <a:lnTo>
                    <a:pt x="10847" y="13562"/>
                  </a:lnTo>
                  <a:lnTo>
                    <a:pt x="10847" y="13526"/>
                  </a:lnTo>
                  <a:close/>
                  <a:moveTo>
                    <a:pt x="8275" y="13562"/>
                  </a:moveTo>
                  <a:lnTo>
                    <a:pt x="8275" y="16765"/>
                  </a:lnTo>
                  <a:lnTo>
                    <a:pt x="4954" y="16765"/>
                  </a:lnTo>
                  <a:lnTo>
                    <a:pt x="4954" y="13562"/>
                  </a:lnTo>
                  <a:close/>
                  <a:moveTo>
                    <a:pt x="14693" y="13526"/>
                  </a:moveTo>
                  <a:lnTo>
                    <a:pt x="14693" y="16765"/>
                  </a:lnTo>
                  <a:lnTo>
                    <a:pt x="12621" y="16765"/>
                  </a:lnTo>
                  <a:lnTo>
                    <a:pt x="12621" y="13526"/>
                  </a:lnTo>
                  <a:close/>
                  <a:moveTo>
                    <a:pt x="5799" y="19563"/>
                  </a:moveTo>
                  <a:lnTo>
                    <a:pt x="5799" y="21277"/>
                  </a:lnTo>
                  <a:lnTo>
                    <a:pt x="3239" y="21277"/>
                  </a:lnTo>
                  <a:lnTo>
                    <a:pt x="3239" y="19563"/>
                  </a:lnTo>
                  <a:close/>
                  <a:moveTo>
                    <a:pt x="8835" y="19563"/>
                  </a:moveTo>
                  <a:lnTo>
                    <a:pt x="8835" y="21277"/>
                  </a:lnTo>
                  <a:lnTo>
                    <a:pt x="6275" y="21277"/>
                  </a:lnTo>
                  <a:lnTo>
                    <a:pt x="6275" y="19563"/>
                  </a:lnTo>
                  <a:close/>
                  <a:moveTo>
                    <a:pt x="14633" y="19563"/>
                  </a:moveTo>
                  <a:lnTo>
                    <a:pt x="14633" y="21277"/>
                  </a:lnTo>
                  <a:lnTo>
                    <a:pt x="13562" y="21277"/>
                  </a:lnTo>
                  <a:lnTo>
                    <a:pt x="13562" y="19563"/>
                  </a:lnTo>
                  <a:close/>
                  <a:moveTo>
                    <a:pt x="16193" y="19563"/>
                  </a:moveTo>
                  <a:lnTo>
                    <a:pt x="16193" y="21277"/>
                  </a:lnTo>
                  <a:lnTo>
                    <a:pt x="15110" y="21277"/>
                  </a:lnTo>
                  <a:lnTo>
                    <a:pt x="15110" y="19563"/>
                  </a:lnTo>
                  <a:close/>
                  <a:moveTo>
                    <a:pt x="5799" y="21754"/>
                  </a:moveTo>
                  <a:lnTo>
                    <a:pt x="5799" y="23468"/>
                  </a:lnTo>
                  <a:lnTo>
                    <a:pt x="3239" y="23468"/>
                  </a:lnTo>
                  <a:lnTo>
                    <a:pt x="3239" y="21754"/>
                  </a:lnTo>
                  <a:close/>
                  <a:moveTo>
                    <a:pt x="8823" y="21754"/>
                  </a:moveTo>
                  <a:lnTo>
                    <a:pt x="8835" y="23468"/>
                  </a:lnTo>
                  <a:lnTo>
                    <a:pt x="6275" y="23468"/>
                  </a:lnTo>
                  <a:lnTo>
                    <a:pt x="6275" y="21754"/>
                  </a:lnTo>
                  <a:close/>
                  <a:moveTo>
                    <a:pt x="14633" y="21754"/>
                  </a:moveTo>
                  <a:lnTo>
                    <a:pt x="14633" y="23468"/>
                  </a:lnTo>
                  <a:lnTo>
                    <a:pt x="13562" y="23468"/>
                  </a:lnTo>
                  <a:lnTo>
                    <a:pt x="13562" y="21754"/>
                  </a:lnTo>
                  <a:close/>
                  <a:moveTo>
                    <a:pt x="16193" y="21754"/>
                  </a:moveTo>
                  <a:lnTo>
                    <a:pt x="16193" y="23468"/>
                  </a:lnTo>
                  <a:lnTo>
                    <a:pt x="15110" y="23468"/>
                  </a:lnTo>
                  <a:lnTo>
                    <a:pt x="15110" y="21754"/>
                  </a:lnTo>
                  <a:close/>
                  <a:moveTo>
                    <a:pt x="5799" y="23956"/>
                  </a:moveTo>
                  <a:lnTo>
                    <a:pt x="5799" y="25671"/>
                  </a:lnTo>
                  <a:lnTo>
                    <a:pt x="3239" y="25671"/>
                  </a:lnTo>
                  <a:lnTo>
                    <a:pt x="3239" y="23956"/>
                  </a:lnTo>
                  <a:close/>
                  <a:moveTo>
                    <a:pt x="8835" y="23956"/>
                  </a:moveTo>
                  <a:lnTo>
                    <a:pt x="8835" y="25671"/>
                  </a:lnTo>
                  <a:lnTo>
                    <a:pt x="6275" y="25671"/>
                  </a:lnTo>
                  <a:lnTo>
                    <a:pt x="6275" y="23956"/>
                  </a:lnTo>
                  <a:close/>
                  <a:moveTo>
                    <a:pt x="14633" y="23956"/>
                  </a:moveTo>
                  <a:lnTo>
                    <a:pt x="14633" y="25671"/>
                  </a:lnTo>
                  <a:lnTo>
                    <a:pt x="13562" y="25671"/>
                  </a:lnTo>
                  <a:lnTo>
                    <a:pt x="13562" y="23956"/>
                  </a:lnTo>
                  <a:close/>
                  <a:moveTo>
                    <a:pt x="16193" y="23956"/>
                  </a:moveTo>
                  <a:lnTo>
                    <a:pt x="16193" y="25671"/>
                  </a:lnTo>
                  <a:lnTo>
                    <a:pt x="15122" y="25671"/>
                  </a:lnTo>
                  <a:lnTo>
                    <a:pt x="15122" y="23956"/>
                  </a:lnTo>
                  <a:close/>
                  <a:moveTo>
                    <a:pt x="5799" y="26147"/>
                  </a:moveTo>
                  <a:lnTo>
                    <a:pt x="5799" y="27861"/>
                  </a:lnTo>
                  <a:lnTo>
                    <a:pt x="3239" y="27861"/>
                  </a:lnTo>
                  <a:lnTo>
                    <a:pt x="3239" y="26147"/>
                  </a:lnTo>
                  <a:close/>
                  <a:moveTo>
                    <a:pt x="8823" y="26159"/>
                  </a:moveTo>
                  <a:lnTo>
                    <a:pt x="8835" y="27861"/>
                  </a:lnTo>
                  <a:lnTo>
                    <a:pt x="6275" y="27861"/>
                  </a:lnTo>
                  <a:lnTo>
                    <a:pt x="6275" y="26159"/>
                  </a:lnTo>
                  <a:close/>
                  <a:moveTo>
                    <a:pt x="14633" y="26159"/>
                  </a:moveTo>
                  <a:lnTo>
                    <a:pt x="14633" y="27873"/>
                  </a:lnTo>
                  <a:lnTo>
                    <a:pt x="13562" y="27873"/>
                  </a:lnTo>
                  <a:lnTo>
                    <a:pt x="13562" y="26159"/>
                  </a:lnTo>
                  <a:close/>
                  <a:moveTo>
                    <a:pt x="16193" y="26159"/>
                  </a:moveTo>
                  <a:lnTo>
                    <a:pt x="16193" y="27873"/>
                  </a:lnTo>
                  <a:lnTo>
                    <a:pt x="15122" y="27873"/>
                  </a:lnTo>
                  <a:lnTo>
                    <a:pt x="15122" y="26159"/>
                  </a:lnTo>
                  <a:close/>
                  <a:moveTo>
                    <a:pt x="4299" y="1"/>
                  </a:moveTo>
                  <a:lnTo>
                    <a:pt x="4299" y="3573"/>
                  </a:lnTo>
                  <a:lnTo>
                    <a:pt x="2441" y="3573"/>
                  </a:lnTo>
                  <a:lnTo>
                    <a:pt x="2441" y="4240"/>
                  </a:lnTo>
                  <a:lnTo>
                    <a:pt x="4299" y="4240"/>
                  </a:lnTo>
                  <a:lnTo>
                    <a:pt x="4299" y="12895"/>
                  </a:lnTo>
                  <a:lnTo>
                    <a:pt x="2441" y="12895"/>
                  </a:lnTo>
                  <a:lnTo>
                    <a:pt x="2441" y="13562"/>
                  </a:lnTo>
                  <a:lnTo>
                    <a:pt x="4299" y="13562"/>
                  </a:lnTo>
                  <a:lnTo>
                    <a:pt x="4299" y="16765"/>
                  </a:lnTo>
                  <a:lnTo>
                    <a:pt x="2668" y="16765"/>
                  </a:lnTo>
                  <a:lnTo>
                    <a:pt x="1" y="19313"/>
                  </a:lnTo>
                  <a:lnTo>
                    <a:pt x="2751" y="19313"/>
                  </a:lnTo>
                  <a:lnTo>
                    <a:pt x="2751" y="28111"/>
                  </a:lnTo>
                  <a:cubicBezTo>
                    <a:pt x="2751" y="28242"/>
                    <a:pt x="2858" y="28350"/>
                    <a:pt x="2989" y="28350"/>
                  </a:cubicBezTo>
                  <a:lnTo>
                    <a:pt x="9073" y="28350"/>
                  </a:lnTo>
                  <a:cubicBezTo>
                    <a:pt x="9204" y="28350"/>
                    <a:pt x="9311" y="28242"/>
                    <a:pt x="9311" y="28111"/>
                  </a:cubicBezTo>
                  <a:lnTo>
                    <a:pt x="9311" y="19313"/>
                  </a:lnTo>
                  <a:lnTo>
                    <a:pt x="13074" y="19313"/>
                  </a:lnTo>
                  <a:lnTo>
                    <a:pt x="13074" y="28111"/>
                  </a:lnTo>
                  <a:cubicBezTo>
                    <a:pt x="13074" y="28242"/>
                    <a:pt x="13181" y="28350"/>
                    <a:pt x="13312" y="28350"/>
                  </a:cubicBezTo>
                  <a:lnTo>
                    <a:pt x="16443" y="28350"/>
                  </a:lnTo>
                  <a:cubicBezTo>
                    <a:pt x="16574" y="28350"/>
                    <a:pt x="16681" y="28242"/>
                    <a:pt x="16681" y="28111"/>
                  </a:cubicBezTo>
                  <a:lnTo>
                    <a:pt x="16681" y="19313"/>
                  </a:lnTo>
                  <a:lnTo>
                    <a:pt x="19193" y="19313"/>
                  </a:lnTo>
                  <a:lnTo>
                    <a:pt x="16717" y="16765"/>
                  </a:lnTo>
                  <a:lnTo>
                    <a:pt x="15288" y="16765"/>
                  </a:lnTo>
                  <a:lnTo>
                    <a:pt x="15288" y="13526"/>
                  </a:lnTo>
                  <a:lnTo>
                    <a:pt x="16491" y="13526"/>
                  </a:lnTo>
                  <a:lnTo>
                    <a:pt x="16491" y="12931"/>
                  </a:lnTo>
                  <a:lnTo>
                    <a:pt x="15288" y="12931"/>
                  </a:lnTo>
                  <a:lnTo>
                    <a:pt x="15288" y="4204"/>
                  </a:lnTo>
                  <a:lnTo>
                    <a:pt x="16491" y="4204"/>
                  </a:lnTo>
                  <a:lnTo>
                    <a:pt x="16491" y="3608"/>
                  </a:lnTo>
                  <a:lnTo>
                    <a:pt x="15288" y="3608"/>
                  </a:lnTo>
                  <a:lnTo>
                    <a:pt x="15288" y="1"/>
                  </a:lnTo>
                  <a:lnTo>
                    <a:pt x="14681" y="1"/>
                  </a:lnTo>
                  <a:lnTo>
                    <a:pt x="14681" y="3608"/>
                  </a:lnTo>
                  <a:lnTo>
                    <a:pt x="12609" y="3608"/>
                  </a:lnTo>
                  <a:lnTo>
                    <a:pt x="12609" y="1"/>
                  </a:lnTo>
                  <a:lnTo>
                    <a:pt x="12002" y="1"/>
                  </a:lnTo>
                  <a:lnTo>
                    <a:pt x="12002" y="3608"/>
                  </a:lnTo>
                  <a:lnTo>
                    <a:pt x="10847" y="3608"/>
                  </a:lnTo>
                  <a:lnTo>
                    <a:pt x="10847" y="3573"/>
                  </a:lnTo>
                  <a:lnTo>
                    <a:pt x="8930" y="3573"/>
                  </a:lnTo>
                  <a:lnTo>
                    <a:pt x="8930" y="1"/>
                  </a:lnTo>
                  <a:lnTo>
                    <a:pt x="8275" y="1"/>
                  </a:lnTo>
                  <a:lnTo>
                    <a:pt x="8275" y="3573"/>
                  </a:lnTo>
                  <a:lnTo>
                    <a:pt x="4954" y="3573"/>
                  </a:lnTo>
                  <a:lnTo>
                    <a:pt x="49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4"/>
            <p:cNvSpPr/>
            <p:nvPr/>
          </p:nvSpPr>
          <p:spPr>
            <a:xfrm>
              <a:off x="7073350" y="1285250"/>
              <a:ext cx="34850" cy="60150"/>
            </a:xfrm>
            <a:custGeom>
              <a:avLst/>
              <a:gdLst/>
              <a:ahLst/>
              <a:cxnLst/>
              <a:rect l="l" t="t" r="r" b="b"/>
              <a:pathLst>
                <a:path w="1394" h="2406" extrusionOk="0">
                  <a:moveTo>
                    <a:pt x="0" y="0"/>
                  </a:moveTo>
                  <a:lnTo>
                    <a:pt x="0" y="2405"/>
                  </a:lnTo>
                  <a:lnTo>
                    <a:pt x="13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4"/>
            <p:cNvSpPr/>
            <p:nvPr/>
          </p:nvSpPr>
          <p:spPr>
            <a:xfrm>
              <a:off x="7157275" y="1430200"/>
              <a:ext cx="35150" cy="60150"/>
            </a:xfrm>
            <a:custGeom>
              <a:avLst/>
              <a:gdLst/>
              <a:ahLst/>
              <a:cxnLst/>
              <a:rect l="l" t="t" r="r" b="b"/>
              <a:pathLst>
                <a:path w="1406" h="2406" extrusionOk="0">
                  <a:moveTo>
                    <a:pt x="1406" y="0"/>
                  </a:moveTo>
                  <a:lnTo>
                    <a:pt x="1" y="2405"/>
                  </a:lnTo>
                  <a:lnTo>
                    <a:pt x="1406" y="2405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4"/>
            <p:cNvSpPr/>
            <p:nvPr/>
          </p:nvSpPr>
          <p:spPr>
            <a:xfrm>
              <a:off x="7157275" y="1285250"/>
              <a:ext cx="35150" cy="60150"/>
            </a:xfrm>
            <a:custGeom>
              <a:avLst/>
              <a:gdLst/>
              <a:ahLst/>
              <a:cxnLst/>
              <a:rect l="l" t="t" r="r" b="b"/>
              <a:pathLst>
                <a:path w="1406" h="2406" extrusionOk="0">
                  <a:moveTo>
                    <a:pt x="1" y="0"/>
                  </a:moveTo>
                  <a:lnTo>
                    <a:pt x="1406" y="2405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4"/>
            <p:cNvSpPr/>
            <p:nvPr/>
          </p:nvSpPr>
          <p:spPr>
            <a:xfrm>
              <a:off x="7073350" y="1430200"/>
              <a:ext cx="34850" cy="60150"/>
            </a:xfrm>
            <a:custGeom>
              <a:avLst/>
              <a:gdLst/>
              <a:ahLst/>
              <a:cxnLst/>
              <a:rect l="l" t="t" r="r" b="b"/>
              <a:pathLst>
                <a:path w="1394" h="2406" extrusionOk="0">
                  <a:moveTo>
                    <a:pt x="0" y="0"/>
                  </a:moveTo>
                  <a:lnTo>
                    <a:pt x="0" y="2405"/>
                  </a:lnTo>
                  <a:lnTo>
                    <a:pt x="1393" y="2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4"/>
            <p:cNvSpPr/>
            <p:nvPr/>
          </p:nvSpPr>
          <p:spPr>
            <a:xfrm>
              <a:off x="7110850" y="1087600"/>
              <a:ext cx="53300" cy="167900"/>
            </a:xfrm>
            <a:custGeom>
              <a:avLst/>
              <a:gdLst/>
              <a:ahLst/>
              <a:cxnLst/>
              <a:rect l="l" t="t" r="r" b="b"/>
              <a:pathLst>
                <a:path w="2132" h="6716" extrusionOk="0">
                  <a:moveTo>
                    <a:pt x="1525" y="0"/>
                  </a:moveTo>
                  <a:lnTo>
                    <a:pt x="1525" y="5227"/>
                  </a:lnTo>
                  <a:cubicBezTo>
                    <a:pt x="1394" y="3548"/>
                    <a:pt x="1048" y="3144"/>
                    <a:pt x="763" y="3013"/>
                  </a:cubicBezTo>
                  <a:cubicBezTo>
                    <a:pt x="692" y="2969"/>
                    <a:pt x="597" y="2936"/>
                    <a:pt x="483" y="2936"/>
                  </a:cubicBezTo>
                  <a:cubicBezTo>
                    <a:pt x="346" y="2936"/>
                    <a:pt x="182" y="2984"/>
                    <a:pt x="1" y="3120"/>
                  </a:cubicBezTo>
                  <a:lnTo>
                    <a:pt x="358" y="3608"/>
                  </a:lnTo>
                  <a:cubicBezTo>
                    <a:pt x="417" y="3568"/>
                    <a:pt x="460" y="3545"/>
                    <a:pt x="480" y="3545"/>
                  </a:cubicBezTo>
                  <a:cubicBezTo>
                    <a:pt x="484" y="3545"/>
                    <a:pt x="487" y="3546"/>
                    <a:pt x="489" y="3548"/>
                  </a:cubicBezTo>
                  <a:cubicBezTo>
                    <a:pt x="513" y="3560"/>
                    <a:pt x="965" y="3822"/>
                    <a:pt x="965" y="6715"/>
                  </a:cubicBezTo>
                  <a:lnTo>
                    <a:pt x="2132" y="6715"/>
                  </a:lnTo>
                  <a:lnTo>
                    <a:pt x="21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4"/>
            <p:cNvSpPr/>
            <p:nvPr/>
          </p:nvSpPr>
          <p:spPr>
            <a:xfrm>
              <a:off x="7165025" y="1161100"/>
              <a:ext cx="39325" cy="94400"/>
            </a:xfrm>
            <a:custGeom>
              <a:avLst/>
              <a:gdLst/>
              <a:ahLst/>
              <a:cxnLst/>
              <a:rect l="l" t="t" r="r" b="b"/>
              <a:pathLst>
                <a:path w="1573" h="3776" extrusionOk="0">
                  <a:moveTo>
                    <a:pt x="1101" y="1"/>
                  </a:moveTo>
                  <a:cubicBezTo>
                    <a:pt x="985" y="1"/>
                    <a:pt x="887" y="34"/>
                    <a:pt x="810" y="73"/>
                  </a:cubicBezTo>
                  <a:cubicBezTo>
                    <a:pt x="465" y="239"/>
                    <a:pt x="1" y="823"/>
                    <a:pt x="1" y="3775"/>
                  </a:cubicBezTo>
                  <a:lnTo>
                    <a:pt x="608" y="3775"/>
                  </a:lnTo>
                  <a:cubicBezTo>
                    <a:pt x="608" y="894"/>
                    <a:pt x="1060" y="620"/>
                    <a:pt x="1084" y="608"/>
                  </a:cubicBezTo>
                  <a:cubicBezTo>
                    <a:pt x="1086" y="606"/>
                    <a:pt x="1089" y="605"/>
                    <a:pt x="1094" y="605"/>
                  </a:cubicBezTo>
                  <a:cubicBezTo>
                    <a:pt x="1116" y="605"/>
                    <a:pt x="1166" y="628"/>
                    <a:pt x="1215" y="668"/>
                  </a:cubicBezTo>
                  <a:lnTo>
                    <a:pt x="1572" y="180"/>
                  </a:lnTo>
                  <a:cubicBezTo>
                    <a:pt x="1393" y="46"/>
                    <a:pt x="1235" y="1"/>
                    <a:pt x="11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4"/>
            <p:cNvSpPr/>
            <p:nvPr/>
          </p:nvSpPr>
          <p:spPr>
            <a:xfrm>
              <a:off x="6901300" y="1087600"/>
              <a:ext cx="15200" cy="167900"/>
            </a:xfrm>
            <a:custGeom>
              <a:avLst/>
              <a:gdLst/>
              <a:ahLst/>
              <a:cxnLst/>
              <a:rect l="l" t="t" r="r" b="b"/>
              <a:pathLst>
                <a:path w="608" h="6716" extrusionOk="0">
                  <a:moveTo>
                    <a:pt x="1" y="0"/>
                  </a:moveTo>
                  <a:lnTo>
                    <a:pt x="1" y="6715"/>
                  </a:lnTo>
                  <a:lnTo>
                    <a:pt x="608" y="6715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6823625" y="1160975"/>
              <a:ext cx="64900" cy="94525"/>
            </a:xfrm>
            <a:custGeom>
              <a:avLst/>
              <a:gdLst/>
              <a:ahLst/>
              <a:cxnLst/>
              <a:rect l="l" t="t" r="r" b="b"/>
              <a:pathLst>
                <a:path w="2596" h="3781" extrusionOk="0">
                  <a:moveTo>
                    <a:pt x="717" y="0"/>
                  </a:moveTo>
                  <a:cubicBezTo>
                    <a:pt x="492" y="0"/>
                    <a:pt x="253" y="46"/>
                    <a:pt x="0" y="137"/>
                  </a:cubicBezTo>
                  <a:lnTo>
                    <a:pt x="202" y="709"/>
                  </a:lnTo>
                  <a:cubicBezTo>
                    <a:pt x="386" y="644"/>
                    <a:pt x="555" y="611"/>
                    <a:pt x="708" y="611"/>
                  </a:cubicBezTo>
                  <a:cubicBezTo>
                    <a:pt x="893" y="611"/>
                    <a:pt x="1054" y="659"/>
                    <a:pt x="1191" y="756"/>
                  </a:cubicBezTo>
                  <a:cubicBezTo>
                    <a:pt x="1703" y="1113"/>
                    <a:pt x="1988" y="2197"/>
                    <a:pt x="1988" y="3780"/>
                  </a:cubicBezTo>
                  <a:lnTo>
                    <a:pt x="2596" y="3780"/>
                  </a:lnTo>
                  <a:cubicBezTo>
                    <a:pt x="2596" y="1935"/>
                    <a:pt x="2238" y="756"/>
                    <a:pt x="1536" y="256"/>
                  </a:cubicBezTo>
                  <a:cubicBezTo>
                    <a:pt x="1296" y="85"/>
                    <a:pt x="1021" y="0"/>
                    <a:pt x="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4"/>
            <p:cNvSpPr/>
            <p:nvPr/>
          </p:nvSpPr>
          <p:spPr>
            <a:xfrm>
              <a:off x="6933750" y="1160975"/>
              <a:ext cx="64900" cy="94525"/>
            </a:xfrm>
            <a:custGeom>
              <a:avLst/>
              <a:gdLst/>
              <a:ahLst/>
              <a:cxnLst/>
              <a:rect l="l" t="t" r="r" b="b"/>
              <a:pathLst>
                <a:path w="2596" h="3781" extrusionOk="0">
                  <a:moveTo>
                    <a:pt x="1874" y="0"/>
                  </a:moveTo>
                  <a:cubicBezTo>
                    <a:pt x="1569" y="0"/>
                    <a:pt x="1295" y="85"/>
                    <a:pt x="1048" y="256"/>
                  </a:cubicBezTo>
                  <a:cubicBezTo>
                    <a:pt x="346" y="744"/>
                    <a:pt x="0" y="1935"/>
                    <a:pt x="0" y="3780"/>
                  </a:cubicBezTo>
                  <a:lnTo>
                    <a:pt x="596" y="3780"/>
                  </a:lnTo>
                  <a:cubicBezTo>
                    <a:pt x="596" y="2197"/>
                    <a:pt x="881" y="1113"/>
                    <a:pt x="1405" y="756"/>
                  </a:cubicBezTo>
                  <a:cubicBezTo>
                    <a:pt x="1542" y="659"/>
                    <a:pt x="1700" y="611"/>
                    <a:pt x="1881" y="611"/>
                  </a:cubicBezTo>
                  <a:cubicBezTo>
                    <a:pt x="2032" y="611"/>
                    <a:pt x="2198" y="644"/>
                    <a:pt x="2382" y="709"/>
                  </a:cubicBezTo>
                  <a:lnTo>
                    <a:pt x="2596" y="137"/>
                  </a:lnTo>
                  <a:cubicBezTo>
                    <a:pt x="2338" y="46"/>
                    <a:pt x="2098" y="0"/>
                    <a:pt x="18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4"/>
            <p:cNvSpPr/>
            <p:nvPr/>
          </p:nvSpPr>
          <p:spPr>
            <a:xfrm>
              <a:off x="6743250" y="2212551"/>
              <a:ext cx="486900" cy="23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4"/>
            <p:cNvSpPr/>
            <p:nvPr/>
          </p:nvSpPr>
          <p:spPr>
            <a:xfrm rot="2700000">
              <a:off x="6817890" y="1047599"/>
              <a:ext cx="10182" cy="24310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4"/>
            <p:cNvSpPr/>
            <p:nvPr/>
          </p:nvSpPr>
          <p:spPr>
            <a:xfrm rot="5400000">
              <a:off x="7027049" y="957351"/>
              <a:ext cx="9900" cy="260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4"/>
            <p:cNvSpPr/>
            <p:nvPr/>
          </p:nvSpPr>
          <p:spPr>
            <a:xfrm rot="9121232">
              <a:off x="7194791" y="1072896"/>
              <a:ext cx="10871" cy="193878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2" name="Google Shape;752;p34"/>
          <p:cNvSpPr txBox="1">
            <a:spLocks noGrp="1"/>
          </p:cNvSpPr>
          <p:nvPr>
            <p:ph type="title"/>
          </p:nvPr>
        </p:nvSpPr>
        <p:spPr>
          <a:xfrm>
            <a:off x="654578" y="605599"/>
            <a:ext cx="6138995" cy="40198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400" dirty="0"/>
              <a:t>Project summary</a:t>
            </a:r>
            <a:br>
              <a:rPr lang="en" sz="4400" dirty="0"/>
            </a:br>
            <a:br>
              <a:rPr lang="en" sz="4400" dirty="0"/>
            </a:br>
            <a:r>
              <a:rPr lang="en-US" sz="1600" dirty="0">
                <a:solidFill>
                  <a:srgbClr val="01080A"/>
                </a:solidFill>
                <a:effectLst/>
                <a:latin typeface="ACADEMY ENGRAVED LET PLAIN:1.0" panose="02000000000000000000" pitchFamily="2" charset="0"/>
              </a:rPr>
              <a:t>Project Title:</a:t>
            </a:r>
            <a:br>
              <a:rPr lang="en-US" sz="1600" dirty="0">
                <a:solidFill>
                  <a:srgbClr val="01080A"/>
                </a:solidFill>
                <a:effectLst/>
                <a:latin typeface="ACADEMY ENGRAVED LET PLAIN:1.0" panose="02000000000000000000" pitchFamily="2" charset="0"/>
              </a:rPr>
            </a:br>
            <a:r>
              <a:rPr lang="en-US" sz="1600" dirty="0">
                <a:solidFill>
                  <a:srgbClr val="01080A"/>
                </a:solidFill>
                <a:effectLst/>
                <a:latin typeface="ACADEMY ENGRAVED LET PLAIN:1.0" panose="02000000000000000000" pitchFamily="2" charset="0"/>
              </a:rPr>
              <a:t> </a:t>
            </a:r>
            <a:r>
              <a:rPr lang="en-US" sz="1600" dirty="0">
                <a:solidFill>
                  <a:srgbClr val="C00000"/>
                </a:solidFill>
                <a:effectLst/>
                <a:latin typeface="ACADEMY ENGRAVED LET PLAIN:1.0" panose="02000000000000000000" pitchFamily="2" charset="0"/>
              </a:rPr>
              <a:t>Nebula Nest</a:t>
            </a:r>
            <a:br>
              <a:rPr lang="en-US" sz="1600" dirty="0">
                <a:solidFill>
                  <a:srgbClr val="01080A"/>
                </a:solidFill>
                <a:effectLst/>
                <a:latin typeface="ACADEMY ENGRAVED LET PLAIN:1.0" panose="02000000000000000000" pitchFamily="2" charset="0"/>
              </a:rPr>
            </a:br>
            <a:br>
              <a:rPr lang="en-US" sz="1600" dirty="0">
                <a:solidFill>
                  <a:srgbClr val="01080A"/>
                </a:solidFill>
                <a:effectLst/>
                <a:latin typeface="ACADEMY ENGRAVED LET PLAIN:1.0" panose="02000000000000000000" pitchFamily="2" charset="0"/>
              </a:rPr>
            </a:br>
            <a:r>
              <a:rPr lang="en-US" sz="1600" dirty="0">
                <a:solidFill>
                  <a:srgbClr val="01080A"/>
                </a:solidFill>
                <a:effectLst/>
                <a:latin typeface="ACADEMY ENGRAVED LET PLAIN:1.0" panose="02000000000000000000" pitchFamily="2" charset="0"/>
              </a:rPr>
              <a:t>Project Description: </a:t>
            </a:r>
            <a:br>
              <a:rPr lang="en-US" sz="1600" dirty="0">
                <a:solidFill>
                  <a:srgbClr val="01080A"/>
                </a:solidFill>
                <a:effectLst/>
                <a:latin typeface="ACADEMY ENGRAVED LET PLAIN:1.0" panose="02000000000000000000" pitchFamily="2" charset="0"/>
              </a:rPr>
            </a:br>
            <a:r>
              <a:rPr lang="en-US" sz="1600" dirty="0">
                <a:solidFill>
                  <a:srgbClr val="C00000"/>
                </a:solidFill>
                <a:latin typeface="ACADEMY ENGRAVED LET PLAIN:1.0" panose="02000000000000000000" pitchFamily="2" charset="0"/>
              </a:rPr>
              <a:t>Connecting Dreams, Building Homes: </a:t>
            </a:r>
            <a:br>
              <a:rPr lang="en-US" sz="1600" dirty="0">
                <a:solidFill>
                  <a:srgbClr val="C00000"/>
                </a:solidFill>
                <a:latin typeface="ACADEMY ENGRAVED LET PLAIN:1.0" panose="02000000000000000000" pitchFamily="2" charset="0"/>
              </a:rPr>
            </a:br>
            <a:r>
              <a:rPr lang="en-US" sz="1600" dirty="0">
                <a:solidFill>
                  <a:srgbClr val="C00000"/>
                </a:solidFill>
                <a:latin typeface="ACADEMY ENGRAVED LET PLAIN:1.0" panose="02000000000000000000" pitchFamily="2" charset="0"/>
              </a:rPr>
              <a:t>Your Journey to Buy or Sell Starts with Nebula Nest.</a:t>
            </a:r>
            <a:br>
              <a:rPr lang="en-US" sz="1600" b="0" dirty="0">
                <a:solidFill>
                  <a:srgbClr val="C00000"/>
                </a:solidFill>
                <a:latin typeface="ACADEMY ENGRAVED LET PLAIN:1.0" panose="02000000000000000000" pitchFamily="2" charset="0"/>
              </a:rPr>
            </a:br>
            <a:br>
              <a:rPr lang="en-US" sz="1600" dirty="0">
                <a:solidFill>
                  <a:srgbClr val="01080A"/>
                </a:solidFill>
                <a:effectLst/>
                <a:latin typeface="ACADEMY ENGRAVED LET PLAIN:1.0" panose="02000000000000000000" pitchFamily="2" charset="0"/>
              </a:rPr>
            </a:br>
            <a:r>
              <a:rPr lang="en-US" sz="1600" dirty="0">
                <a:solidFill>
                  <a:srgbClr val="01080A"/>
                </a:solidFill>
                <a:effectLst/>
                <a:latin typeface="ACADEMY ENGRAVED LET PLAIN:1.0" panose="02000000000000000000" pitchFamily="2" charset="0"/>
              </a:rPr>
              <a:t>Our Team:</a:t>
            </a:r>
            <a:br>
              <a:rPr lang="en-US" sz="1600" dirty="0">
                <a:solidFill>
                  <a:srgbClr val="01080A"/>
                </a:solidFill>
                <a:effectLst/>
                <a:latin typeface="ACADEMY ENGRAVED LET PLAIN:1.0" panose="02000000000000000000" pitchFamily="2" charset="0"/>
              </a:rPr>
            </a:br>
            <a:r>
              <a:rPr lang="en-US" sz="1600" dirty="0" err="1">
                <a:solidFill>
                  <a:srgbClr val="00B050"/>
                </a:solidFill>
                <a:effectLst/>
                <a:latin typeface="ACADEMY ENGRAVED LET PLAIN:1.0" panose="02000000000000000000" pitchFamily="2" charset="0"/>
              </a:rPr>
              <a:t>Hemalatha</a:t>
            </a:r>
            <a:r>
              <a:rPr lang="en-US" sz="1600" dirty="0">
                <a:solidFill>
                  <a:srgbClr val="00B050"/>
                </a:solidFill>
                <a:effectLst/>
                <a:latin typeface="ACADEMY ENGRAVED LET PLAIN:1.0" panose="02000000000000000000" pitchFamily="2" charset="0"/>
              </a:rPr>
              <a:t> </a:t>
            </a:r>
            <a:r>
              <a:rPr lang="en-US" sz="1600" dirty="0" err="1">
                <a:solidFill>
                  <a:srgbClr val="00B050"/>
                </a:solidFill>
                <a:effectLst/>
                <a:latin typeface="ACADEMY ENGRAVED LET PLAIN:1.0" panose="02000000000000000000" pitchFamily="2" charset="0"/>
              </a:rPr>
              <a:t>Carolin</a:t>
            </a:r>
            <a:r>
              <a:rPr lang="en-US" sz="1600" dirty="0">
                <a:solidFill>
                  <a:srgbClr val="00B050"/>
                </a:solidFill>
                <a:effectLst/>
                <a:latin typeface="ACADEMY ENGRAVED LET PLAIN:1.0" panose="02000000000000000000" pitchFamily="2" charset="0"/>
              </a:rPr>
              <a:t> </a:t>
            </a:r>
            <a:r>
              <a:rPr lang="en-US" sz="1600" dirty="0" err="1">
                <a:solidFill>
                  <a:srgbClr val="00B050"/>
                </a:solidFill>
                <a:effectLst/>
                <a:latin typeface="ACADEMY ENGRAVED LET PLAIN:1.0" panose="02000000000000000000" pitchFamily="2" charset="0"/>
              </a:rPr>
              <a:t>Palaparthi</a:t>
            </a:r>
            <a:br>
              <a:rPr lang="en-US" sz="1600" dirty="0">
                <a:solidFill>
                  <a:srgbClr val="D73928"/>
                </a:solidFill>
                <a:effectLst/>
                <a:latin typeface="ACADEMY ENGRAVED LET PLAIN:1.0" panose="02000000000000000000" pitchFamily="2" charset="0"/>
              </a:rPr>
            </a:br>
            <a:r>
              <a:rPr lang="en-US" sz="1600" b="0" dirty="0">
                <a:solidFill>
                  <a:srgbClr val="00B050"/>
                </a:solidFill>
                <a:effectLst/>
                <a:latin typeface="ACADEMY ENGRAVED LET PLAIN:1.0" panose="02000000000000000000" pitchFamily="2" charset="0"/>
              </a:rPr>
              <a:t>(Chief Programmer and Designer)</a:t>
            </a:r>
            <a:br>
              <a:rPr lang="en-US" sz="1600" b="0" i="1" dirty="0">
                <a:solidFill>
                  <a:srgbClr val="00B050"/>
                </a:solidFill>
                <a:effectLst/>
                <a:latin typeface="ACADEMY ENGRAVED LET PLAIN:1.0" panose="02000000000000000000" pitchFamily="2" charset="0"/>
              </a:rPr>
            </a:br>
            <a:r>
              <a:rPr lang="en-US" sz="1600" dirty="0">
                <a:solidFill>
                  <a:srgbClr val="00B050"/>
                </a:solidFill>
                <a:effectLst/>
                <a:latin typeface="ACADEMY ENGRAVED LET PLAIN:1.0" panose="02000000000000000000" pitchFamily="2" charset="0"/>
              </a:rPr>
              <a:t>Sai </a:t>
            </a:r>
            <a:r>
              <a:rPr lang="en-US" sz="1600" dirty="0" err="1">
                <a:solidFill>
                  <a:srgbClr val="00B050"/>
                </a:solidFill>
                <a:effectLst/>
                <a:latin typeface="ACADEMY ENGRAVED LET PLAIN:1.0" panose="02000000000000000000" pitchFamily="2" charset="0"/>
              </a:rPr>
              <a:t>Pranith</a:t>
            </a:r>
            <a:r>
              <a:rPr lang="en-US" sz="1600" dirty="0">
                <a:solidFill>
                  <a:srgbClr val="00B050"/>
                </a:solidFill>
                <a:effectLst/>
                <a:latin typeface="ACADEMY ENGRAVED LET PLAIN:1.0" panose="02000000000000000000" pitchFamily="2" charset="0"/>
              </a:rPr>
              <a:t> </a:t>
            </a:r>
            <a:r>
              <a:rPr lang="en-US" sz="1600" dirty="0" err="1">
                <a:solidFill>
                  <a:srgbClr val="00B050"/>
                </a:solidFill>
                <a:effectLst/>
                <a:latin typeface="ACADEMY ENGRAVED LET PLAIN:1.0" panose="02000000000000000000" pitchFamily="2" charset="0"/>
              </a:rPr>
              <a:t>Patibandla</a:t>
            </a:r>
            <a:r>
              <a:rPr lang="en-US" sz="1600" dirty="0">
                <a:solidFill>
                  <a:srgbClr val="00B050"/>
                </a:solidFill>
                <a:effectLst/>
                <a:latin typeface="ACADEMY ENGRAVED LET PLAIN:1.0" panose="02000000000000000000" pitchFamily="2" charset="0"/>
              </a:rPr>
              <a:t> </a:t>
            </a:r>
            <a:r>
              <a:rPr lang="en-US" sz="1600" b="0" dirty="0">
                <a:solidFill>
                  <a:srgbClr val="00B050"/>
                </a:solidFill>
                <a:effectLst/>
                <a:latin typeface="ACADEMY ENGRAVED LET PLAIN:1.0" panose="02000000000000000000" pitchFamily="2" charset="0"/>
              </a:rPr>
              <a:t>(Developer &amp; Tester)</a:t>
            </a:r>
            <a:br>
              <a:rPr lang="en-US" sz="1100" b="0" dirty="0">
                <a:solidFill>
                  <a:srgbClr val="00B050"/>
                </a:solidFill>
                <a:effectLst/>
                <a:latin typeface="Helvetica" pitchFamily="2" charset="0"/>
              </a:rPr>
            </a:br>
            <a:endParaRPr sz="4400" b="0" dirty="0">
              <a:solidFill>
                <a:srgbClr val="00B050"/>
              </a:solidFill>
            </a:endParaRPr>
          </a:p>
        </p:txBody>
      </p:sp>
      <p:grpSp>
        <p:nvGrpSpPr>
          <p:cNvPr id="755" name="Google Shape;755;p34"/>
          <p:cNvGrpSpPr/>
          <p:nvPr/>
        </p:nvGrpSpPr>
        <p:grpSpPr>
          <a:xfrm>
            <a:off x="7516712" y="3362943"/>
            <a:ext cx="1627370" cy="1233430"/>
            <a:chOff x="7032675" y="3217855"/>
            <a:chExt cx="1637852" cy="1241375"/>
          </a:xfrm>
        </p:grpSpPr>
        <p:sp>
          <p:nvSpPr>
            <p:cNvPr id="756" name="Google Shape;756;p34"/>
            <p:cNvSpPr/>
            <p:nvPr/>
          </p:nvSpPr>
          <p:spPr>
            <a:xfrm>
              <a:off x="7111327" y="3419586"/>
              <a:ext cx="1559200" cy="1039626"/>
            </a:xfrm>
            <a:custGeom>
              <a:avLst/>
              <a:gdLst/>
              <a:ahLst/>
              <a:cxnLst/>
              <a:rect l="l" t="t" r="r" b="b"/>
              <a:pathLst>
                <a:path w="45554" h="30374" extrusionOk="0">
                  <a:moveTo>
                    <a:pt x="10764" y="0"/>
                  </a:moveTo>
                  <a:lnTo>
                    <a:pt x="1" y="15740"/>
                  </a:lnTo>
                  <a:lnTo>
                    <a:pt x="1" y="30373"/>
                  </a:lnTo>
                  <a:lnTo>
                    <a:pt x="45554" y="30373"/>
                  </a:lnTo>
                  <a:lnTo>
                    <a:pt x="45554" y="10121"/>
                  </a:lnTo>
                  <a:lnTo>
                    <a:pt x="107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4"/>
            <p:cNvSpPr/>
            <p:nvPr/>
          </p:nvSpPr>
          <p:spPr>
            <a:xfrm>
              <a:off x="8253075" y="4273151"/>
              <a:ext cx="415849" cy="26900"/>
            </a:xfrm>
            <a:custGeom>
              <a:avLst/>
              <a:gdLst/>
              <a:ahLst/>
              <a:cxnLst/>
              <a:rect l="l" t="t" r="r" b="b"/>
              <a:pathLst>
                <a:path w="9942" h="632" extrusionOk="0">
                  <a:moveTo>
                    <a:pt x="0" y="1"/>
                  </a:moveTo>
                  <a:lnTo>
                    <a:pt x="0" y="632"/>
                  </a:lnTo>
                  <a:lnTo>
                    <a:pt x="9942" y="632"/>
                  </a:lnTo>
                  <a:lnTo>
                    <a:pt x="99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4"/>
            <p:cNvSpPr/>
            <p:nvPr/>
          </p:nvSpPr>
          <p:spPr>
            <a:xfrm>
              <a:off x="8253075" y="4065475"/>
              <a:ext cx="415849" cy="21625"/>
            </a:xfrm>
            <a:custGeom>
              <a:avLst/>
              <a:gdLst/>
              <a:ahLst/>
              <a:cxnLst/>
              <a:rect l="l" t="t" r="r" b="b"/>
              <a:pathLst>
                <a:path w="9942" h="632" extrusionOk="0">
                  <a:moveTo>
                    <a:pt x="0" y="1"/>
                  </a:moveTo>
                  <a:lnTo>
                    <a:pt x="0" y="632"/>
                  </a:lnTo>
                  <a:lnTo>
                    <a:pt x="9942" y="632"/>
                  </a:lnTo>
                  <a:lnTo>
                    <a:pt x="99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4"/>
            <p:cNvSpPr/>
            <p:nvPr/>
          </p:nvSpPr>
          <p:spPr>
            <a:xfrm>
              <a:off x="7095251" y="3511550"/>
              <a:ext cx="1493285" cy="947680"/>
            </a:xfrm>
            <a:custGeom>
              <a:avLst/>
              <a:gdLst/>
              <a:ahLst/>
              <a:cxnLst/>
              <a:rect l="l" t="t" r="r" b="b"/>
              <a:pathLst>
                <a:path w="45852" h="27291" extrusionOk="0">
                  <a:moveTo>
                    <a:pt x="9288" y="10824"/>
                  </a:moveTo>
                  <a:lnTo>
                    <a:pt x="9288" y="13598"/>
                  </a:lnTo>
                  <a:lnTo>
                    <a:pt x="5144" y="10824"/>
                  </a:lnTo>
                  <a:close/>
                  <a:moveTo>
                    <a:pt x="20980" y="10824"/>
                  </a:moveTo>
                  <a:lnTo>
                    <a:pt x="15360" y="13681"/>
                  </a:lnTo>
                  <a:lnTo>
                    <a:pt x="15360" y="10824"/>
                  </a:lnTo>
                  <a:close/>
                  <a:moveTo>
                    <a:pt x="4287" y="11086"/>
                  </a:moveTo>
                  <a:lnTo>
                    <a:pt x="8514" y="13907"/>
                  </a:lnTo>
                  <a:lnTo>
                    <a:pt x="4287" y="13907"/>
                  </a:lnTo>
                  <a:lnTo>
                    <a:pt x="4287" y="11086"/>
                  </a:lnTo>
                  <a:close/>
                  <a:moveTo>
                    <a:pt x="14729" y="10824"/>
                  </a:moveTo>
                  <a:lnTo>
                    <a:pt x="14729" y="13907"/>
                  </a:lnTo>
                  <a:lnTo>
                    <a:pt x="9931" y="13907"/>
                  </a:lnTo>
                  <a:lnTo>
                    <a:pt x="9931" y="10824"/>
                  </a:lnTo>
                  <a:close/>
                  <a:moveTo>
                    <a:pt x="3656" y="14550"/>
                  </a:moveTo>
                  <a:lnTo>
                    <a:pt x="3656" y="20825"/>
                  </a:lnTo>
                  <a:lnTo>
                    <a:pt x="834" y="14550"/>
                  </a:lnTo>
                  <a:close/>
                  <a:moveTo>
                    <a:pt x="9288" y="14550"/>
                  </a:moveTo>
                  <a:lnTo>
                    <a:pt x="9288" y="22063"/>
                  </a:lnTo>
                  <a:lnTo>
                    <a:pt x="4287" y="22063"/>
                  </a:lnTo>
                  <a:lnTo>
                    <a:pt x="4287" y="14550"/>
                  </a:lnTo>
                  <a:close/>
                  <a:moveTo>
                    <a:pt x="14729" y="14550"/>
                  </a:moveTo>
                  <a:lnTo>
                    <a:pt x="14729" y="22063"/>
                  </a:lnTo>
                  <a:lnTo>
                    <a:pt x="9931" y="22063"/>
                  </a:lnTo>
                  <a:lnTo>
                    <a:pt x="9931" y="14550"/>
                  </a:lnTo>
                  <a:close/>
                  <a:moveTo>
                    <a:pt x="25599" y="14550"/>
                  </a:moveTo>
                  <a:lnTo>
                    <a:pt x="20480" y="22063"/>
                  </a:lnTo>
                  <a:lnTo>
                    <a:pt x="15360" y="22063"/>
                  </a:lnTo>
                  <a:lnTo>
                    <a:pt x="15360" y="14550"/>
                  </a:lnTo>
                  <a:close/>
                  <a:moveTo>
                    <a:pt x="26266" y="14777"/>
                  </a:moveTo>
                  <a:lnTo>
                    <a:pt x="26266" y="22063"/>
                  </a:lnTo>
                  <a:lnTo>
                    <a:pt x="21313" y="22063"/>
                  </a:lnTo>
                  <a:lnTo>
                    <a:pt x="26266" y="14777"/>
                  </a:lnTo>
                  <a:close/>
                  <a:moveTo>
                    <a:pt x="9288" y="1"/>
                  </a:moveTo>
                  <a:lnTo>
                    <a:pt x="9288" y="9478"/>
                  </a:lnTo>
                  <a:lnTo>
                    <a:pt x="6168" y="5454"/>
                  </a:lnTo>
                  <a:lnTo>
                    <a:pt x="5621" y="5871"/>
                  </a:lnTo>
                  <a:lnTo>
                    <a:pt x="8966" y="10181"/>
                  </a:lnTo>
                  <a:lnTo>
                    <a:pt x="4287" y="10181"/>
                  </a:lnTo>
                  <a:lnTo>
                    <a:pt x="4287" y="8895"/>
                  </a:lnTo>
                  <a:lnTo>
                    <a:pt x="3656" y="8895"/>
                  </a:lnTo>
                  <a:lnTo>
                    <a:pt x="3656" y="10181"/>
                  </a:lnTo>
                  <a:lnTo>
                    <a:pt x="2704" y="10181"/>
                  </a:lnTo>
                  <a:lnTo>
                    <a:pt x="2704" y="10812"/>
                  </a:lnTo>
                  <a:lnTo>
                    <a:pt x="3656" y="10812"/>
                  </a:lnTo>
                  <a:lnTo>
                    <a:pt x="3656" y="13907"/>
                  </a:lnTo>
                  <a:lnTo>
                    <a:pt x="311" y="13907"/>
                  </a:lnTo>
                  <a:lnTo>
                    <a:pt x="311" y="14229"/>
                  </a:lnTo>
                  <a:lnTo>
                    <a:pt x="1" y="14372"/>
                  </a:lnTo>
                  <a:lnTo>
                    <a:pt x="3454" y="22063"/>
                  </a:lnTo>
                  <a:lnTo>
                    <a:pt x="311" y="22063"/>
                  </a:lnTo>
                  <a:lnTo>
                    <a:pt x="311" y="22694"/>
                  </a:lnTo>
                  <a:lnTo>
                    <a:pt x="3656" y="22694"/>
                  </a:lnTo>
                  <a:lnTo>
                    <a:pt x="3656" y="27290"/>
                  </a:lnTo>
                  <a:lnTo>
                    <a:pt x="4287" y="27290"/>
                  </a:lnTo>
                  <a:lnTo>
                    <a:pt x="4287" y="22694"/>
                  </a:lnTo>
                  <a:lnTo>
                    <a:pt x="9288" y="22694"/>
                  </a:lnTo>
                  <a:lnTo>
                    <a:pt x="9288" y="27290"/>
                  </a:lnTo>
                  <a:lnTo>
                    <a:pt x="9931" y="27290"/>
                  </a:lnTo>
                  <a:lnTo>
                    <a:pt x="9931" y="22694"/>
                  </a:lnTo>
                  <a:lnTo>
                    <a:pt x="14729" y="22694"/>
                  </a:lnTo>
                  <a:lnTo>
                    <a:pt x="14729" y="27290"/>
                  </a:lnTo>
                  <a:lnTo>
                    <a:pt x="15360" y="27290"/>
                  </a:lnTo>
                  <a:lnTo>
                    <a:pt x="15360" y="22694"/>
                  </a:lnTo>
                  <a:lnTo>
                    <a:pt x="26266" y="22694"/>
                  </a:lnTo>
                  <a:lnTo>
                    <a:pt x="26266" y="27290"/>
                  </a:lnTo>
                  <a:lnTo>
                    <a:pt x="26897" y="27290"/>
                  </a:lnTo>
                  <a:lnTo>
                    <a:pt x="26897" y="22694"/>
                  </a:lnTo>
                  <a:lnTo>
                    <a:pt x="45852" y="22694"/>
                  </a:lnTo>
                  <a:lnTo>
                    <a:pt x="45852" y="22063"/>
                  </a:lnTo>
                  <a:lnTo>
                    <a:pt x="26909" y="22063"/>
                  </a:lnTo>
                  <a:lnTo>
                    <a:pt x="26909" y="13181"/>
                  </a:lnTo>
                  <a:lnTo>
                    <a:pt x="26278" y="13181"/>
                  </a:lnTo>
                  <a:lnTo>
                    <a:pt x="26278" y="13907"/>
                  </a:lnTo>
                  <a:lnTo>
                    <a:pt x="16420" y="13907"/>
                  </a:lnTo>
                  <a:lnTo>
                    <a:pt x="22492" y="10824"/>
                  </a:lnTo>
                  <a:lnTo>
                    <a:pt x="22670" y="10824"/>
                  </a:lnTo>
                  <a:lnTo>
                    <a:pt x="22670" y="10181"/>
                  </a:lnTo>
                  <a:lnTo>
                    <a:pt x="15682" y="10181"/>
                  </a:lnTo>
                  <a:lnTo>
                    <a:pt x="18491" y="6264"/>
                  </a:lnTo>
                  <a:lnTo>
                    <a:pt x="17979" y="5883"/>
                  </a:lnTo>
                  <a:lnTo>
                    <a:pt x="15360" y="9526"/>
                  </a:lnTo>
                  <a:lnTo>
                    <a:pt x="15360" y="1954"/>
                  </a:lnTo>
                  <a:lnTo>
                    <a:pt x="14729" y="1954"/>
                  </a:lnTo>
                  <a:lnTo>
                    <a:pt x="14729" y="10181"/>
                  </a:lnTo>
                  <a:lnTo>
                    <a:pt x="9931" y="10181"/>
                  </a:lnTo>
                  <a:lnTo>
                    <a:pt x="99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4"/>
            <p:cNvSpPr/>
            <p:nvPr/>
          </p:nvSpPr>
          <p:spPr>
            <a:xfrm>
              <a:off x="7032675" y="3378411"/>
              <a:ext cx="1636246" cy="617430"/>
            </a:xfrm>
            <a:custGeom>
              <a:avLst/>
              <a:gdLst/>
              <a:ahLst/>
              <a:cxnLst/>
              <a:rect l="l" t="t" r="r" b="b"/>
              <a:pathLst>
                <a:path w="47805" h="18039" extrusionOk="0">
                  <a:moveTo>
                    <a:pt x="11824" y="1"/>
                  </a:moveTo>
                  <a:lnTo>
                    <a:pt x="1" y="18039"/>
                  </a:lnTo>
                  <a:lnTo>
                    <a:pt x="2906" y="18039"/>
                  </a:lnTo>
                  <a:lnTo>
                    <a:pt x="12729" y="3108"/>
                  </a:lnTo>
                  <a:lnTo>
                    <a:pt x="26052" y="18039"/>
                  </a:lnTo>
                  <a:lnTo>
                    <a:pt x="27516" y="18039"/>
                  </a:lnTo>
                  <a:cubicBezTo>
                    <a:pt x="28350" y="15693"/>
                    <a:pt x="30576" y="14133"/>
                    <a:pt x="33064" y="14133"/>
                  </a:cubicBezTo>
                  <a:cubicBezTo>
                    <a:pt x="35565" y="14133"/>
                    <a:pt x="37779" y="15693"/>
                    <a:pt x="38625" y="18039"/>
                  </a:cubicBezTo>
                  <a:lnTo>
                    <a:pt x="47804" y="18039"/>
                  </a:lnTo>
                  <a:lnTo>
                    <a:pt x="478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8273966" y="3286718"/>
              <a:ext cx="160185" cy="327283"/>
            </a:xfrm>
            <a:custGeom>
              <a:avLst/>
              <a:gdLst/>
              <a:ahLst/>
              <a:cxnLst/>
              <a:rect l="l" t="t" r="r" b="b"/>
              <a:pathLst>
                <a:path w="4680" h="9562" extrusionOk="0">
                  <a:moveTo>
                    <a:pt x="0" y="1"/>
                  </a:moveTo>
                  <a:lnTo>
                    <a:pt x="0" y="9562"/>
                  </a:lnTo>
                  <a:lnTo>
                    <a:pt x="4679" y="9562"/>
                  </a:lnTo>
                  <a:lnTo>
                    <a:pt x="46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8239739" y="3217855"/>
              <a:ext cx="228229" cy="92551"/>
            </a:xfrm>
            <a:custGeom>
              <a:avLst/>
              <a:gdLst/>
              <a:ahLst/>
              <a:cxnLst/>
              <a:rect l="l" t="t" r="r" b="b"/>
              <a:pathLst>
                <a:path w="6668" h="2704" extrusionOk="0">
                  <a:moveTo>
                    <a:pt x="0" y="1"/>
                  </a:moveTo>
                  <a:lnTo>
                    <a:pt x="0" y="2703"/>
                  </a:lnTo>
                  <a:lnTo>
                    <a:pt x="6668" y="2703"/>
                  </a:lnTo>
                  <a:lnTo>
                    <a:pt x="66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8036776" y="3985623"/>
              <a:ext cx="243734" cy="473161"/>
            </a:xfrm>
            <a:custGeom>
              <a:avLst/>
              <a:gdLst/>
              <a:ahLst/>
              <a:cxnLst/>
              <a:rect l="l" t="t" r="r" b="b"/>
              <a:pathLst>
                <a:path w="7121" h="13824" extrusionOk="0">
                  <a:moveTo>
                    <a:pt x="3561" y="0"/>
                  </a:moveTo>
                  <a:cubicBezTo>
                    <a:pt x="1596" y="0"/>
                    <a:pt x="1" y="1595"/>
                    <a:pt x="1" y="3560"/>
                  </a:cubicBezTo>
                  <a:lnTo>
                    <a:pt x="1" y="13823"/>
                  </a:lnTo>
                  <a:lnTo>
                    <a:pt x="7121" y="13823"/>
                  </a:lnTo>
                  <a:lnTo>
                    <a:pt x="7121" y="3560"/>
                  </a:lnTo>
                  <a:cubicBezTo>
                    <a:pt x="7121" y="1595"/>
                    <a:pt x="5525" y="0"/>
                    <a:pt x="35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7223196" y="4013346"/>
              <a:ext cx="61575" cy="89300"/>
            </a:xfrm>
            <a:custGeom>
              <a:avLst/>
              <a:gdLst/>
              <a:ahLst/>
              <a:cxnLst/>
              <a:rect l="l" t="t" r="r" b="b"/>
              <a:pathLst>
                <a:path w="1799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7214640" y="4005200"/>
              <a:ext cx="78278" cy="106003"/>
            </a:xfrm>
            <a:custGeom>
              <a:avLst/>
              <a:gdLst/>
              <a:ahLst/>
              <a:cxnLst/>
              <a:rect l="l" t="t" r="r" b="b"/>
              <a:pathLst>
                <a:path w="2287" h="3097" extrusionOk="0">
                  <a:moveTo>
                    <a:pt x="1811" y="489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51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89"/>
                    <a:pt x="108" y="3096"/>
                    <a:pt x="251" y="3096"/>
                  </a:cubicBezTo>
                  <a:lnTo>
                    <a:pt x="2049" y="3096"/>
                  </a:lnTo>
                  <a:cubicBezTo>
                    <a:pt x="2180" y="3096"/>
                    <a:pt x="2287" y="2989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7284735" y="4013346"/>
              <a:ext cx="61986" cy="89300"/>
            </a:xfrm>
            <a:custGeom>
              <a:avLst/>
              <a:gdLst/>
              <a:ahLst/>
              <a:cxnLst/>
              <a:rect l="l" t="t" r="r" b="b"/>
              <a:pathLst>
                <a:path w="1811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7276590" y="4005200"/>
              <a:ext cx="78278" cy="106003"/>
            </a:xfrm>
            <a:custGeom>
              <a:avLst/>
              <a:gdLst/>
              <a:ahLst/>
              <a:cxnLst/>
              <a:rect l="l" t="t" r="r" b="b"/>
              <a:pathLst>
                <a:path w="2287" h="3097" extrusionOk="0">
                  <a:moveTo>
                    <a:pt x="1810" y="489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77"/>
                    <a:pt x="108" y="3096"/>
                    <a:pt x="239" y="3096"/>
                  </a:cubicBezTo>
                  <a:lnTo>
                    <a:pt x="2049" y="3096"/>
                  </a:lnTo>
                  <a:cubicBezTo>
                    <a:pt x="2180" y="3084"/>
                    <a:pt x="2287" y="2977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7346685" y="4013346"/>
              <a:ext cx="61575" cy="89300"/>
            </a:xfrm>
            <a:custGeom>
              <a:avLst/>
              <a:gdLst/>
              <a:ahLst/>
              <a:cxnLst/>
              <a:rect l="l" t="t" r="r" b="b"/>
              <a:pathLst>
                <a:path w="1799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798" y="2608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7338539" y="4005200"/>
              <a:ext cx="78278" cy="106003"/>
            </a:xfrm>
            <a:custGeom>
              <a:avLst/>
              <a:gdLst/>
              <a:ahLst/>
              <a:cxnLst/>
              <a:rect l="l" t="t" r="r" b="b"/>
              <a:pathLst>
                <a:path w="2287" h="3097" extrusionOk="0">
                  <a:moveTo>
                    <a:pt x="1798" y="489"/>
                  </a:moveTo>
                  <a:lnTo>
                    <a:pt x="1798" y="2608"/>
                  </a:lnTo>
                  <a:lnTo>
                    <a:pt x="477" y="2608"/>
                  </a:lnTo>
                  <a:lnTo>
                    <a:pt x="477" y="489"/>
                  </a:lnTo>
                  <a:close/>
                  <a:moveTo>
                    <a:pt x="239" y="1"/>
                  </a:moveTo>
                  <a:cubicBezTo>
                    <a:pt x="108" y="1"/>
                    <a:pt x="0" y="108"/>
                    <a:pt x="0" y="239"/>
                  </a:cubicBezTo>
                  <a:lnTo>
                    <a:pt x="0" y="2846"/>
                  </a:lnTo>
                  <a:cubicBezTo>
                    <a:pt x="0" y="2989"/>
                    <a:pt x="108" y="3096"/>
                    <a:pt x="239" y="3096"/>
                  </a:cubicBezTo>
                  <a:lnTo>
                    <a:pt x="2036" y="3096"/>
                  </a:lnTo>
                  <a:cubicBezTo>
                    <a:pt x="2179" y="3096"/>
                    <a:pt x="2286" y="2989"/>
                    <a:pt x="2286" y="2846"/>
                  </a:cubicBezTo>
                  <a:lnTo>
                    <a:pt x="2286" y="239"/>
                  </a:lnTo>
                  <a:cubicBezTo>
                    <a:pt x="2286" y="108"/>
                    <a:pt x="2179" y="1"/>
                    <a:pt x="20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7223196" y="4102608"/>
              <a:ext cx="61575" cy="89265"/>
            </a:xfrm>
            <a:custGeom>
              <a:avLst/>
              <a:gdLst/>
              <a:ahLst/>
              <a:cxnLst/>
              <a:rect l="l" t="t" r="r" b="b"/>
              <a:pathLst>
                <a:path w="1799" h="2608" extrusionOk="0">
                  <a:moveTo>
                    <a:pt x="1" y="0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7214640" y="4094462"/>
              <a:ext cx="78689" cy="105968"/>
            </a:xfrm>
            <a:custGeom>
              <a:avLst/>
              <a:gdLst/>
              <a:ahLst/>
              <a:cxnLst/>
              <a:rect l="l" t="t" r="r" b="b"/>
              <a:pathLst>
                <a:path w="2299" h="3096" extrusionOk="0">
                  <a:moveTo>
                    <a:pt x="1811" y="488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51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858"/>
                  </a:lnTo>
                  <a:cubicBezTo>
                    <a:pt x="1" y="2989"/>
                    <a:pt x="108" y="3096"/>
                    <a:pt x="251" y="3096"/>
                  </a:cubicBezTo>
                  <a:lnTo>
                    <a:pt x="2049" y="3096"/>
                  </a:lnTo>
                  <a:cubicBezTo>
                    <a:pt x="2180" y="3096"/>
                    <a:pt x="2299" y="2989"/>
                    <a:pt x="2287" y="2846"/>
                  </a:cubicBezTo>
                  <a:lnTo>
                    <a:pt x="2287" y="238"/>
                  </a:lnTo>
                  <a:cubicBezTo>
                    <a:pt x="2287" y="107"/>
                    <a:pt x="2180" y="0"/>
                    <a:pt x="2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7284735" y="4102608"/>
              <a:ext cx="61986" cy="89265"/>
            </a:xfrm>
            <a:custGeom>
              <a:avLst/>
              <a:gdLst/>
              <a:ahLst/>
              <a:cxnLst/>
              <a:rect l="l" t="t" r="r" b="b"/>
              <a:pathLst>
                <a:path w="1811" h="2608" extrusionOk="0">
                  <a:moveTo>
                    <a:pt x="1" y="0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7276590" y="4094462"/>
              <a:ext cx="78278" cy="105968"/>
            </a:xfrm>
            <a:custGeom>
              <a:avLst/>
              <a:gdLst/>
              <a:ahLst/>
              <a:cxnLst/>
              <a:rect l="l" t="t" r="r" b="b"/>
              <a:pathLst>
                <a:path w="2287" h="3096" extrusionOk="0">
                  <a:moveTo>
                    <a:pt x="1810" y="488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858"/>
                  </a:lnTo>
                  <a:cubicBezTo>
                    <a:pt x="1" y="2989"/>
                    <a:pt x="108" y="3096"/>
                    <a:pt x="239" y="3096"/>
                  </a:cubicBezTo>
                  <a:lnTo>
                    <a:pt x="2049" y="3096"/>
                  </a:lnTo>
                  <a:cubicBezTo>
                    <a:pt x="2180" y="3096"/>
                    <a:pt x="2287" y="2977"/>
                    <a:pt x="2287" y="2846"/>
                  </a:cubicBezTo>
                  <a:lnTo>
                    <a:pt x="2287" y="238"/>
                  </a:lnTo>
                  <a:cubicBezTo>
                    <a:pt x="2287" y="107"/>
                    <a:pt x="2180" y="0"/>
                    <a:pt x="2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7346685" y="4102608"/>
              <a:ext cx="61575" cy="89265"/>
            </a:xfrm>
            <a:custGeom>
              <a:avLst/>
              <a:gdLst/>
              <a:ahLst/>
              <a:cxnLst/>
              <a:rect l="l" t="t" r="r" b="b"/>
              <a:pathLst>
                <a:path w="1799" h="2608" extrusionOk="0">
                  <a:moveTo>
                    <a:pt x="1" y="0"/>
                  </a:moveTo>
                  <a:lnTo>
                    <a:pt x="1" y="2608"/>
                  </a:lnTo>
                  <a:lnTo>
                    <a:pt x="1798" y="2608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7338129" y="4094462"/>
              <a:ext cx="78689" cy="105968"/>
            </a:xfrm>
            <a:custGeom>
              <a:avLst/>
              <a:gdLst/>
              <a:ahLst/>
              <a:cxnLst/>
              <a:rect l="l" t="t" r="r" b="b"/>
              <a:pathLst>
                <a:path w="2299" h="3096" extrusionOk="0">
                  <a:moveTo>
                    <a:pt x="1810" y="488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51" y="0"/>
                  </a:moveTo>
                  <a:cubicBezTo>
                    <a:pt x="120" y="0"/>
                    <a:pt x="12" y="107"/>
                    <a:pt x="12" y="238"/>
                  </a:cubicBezTo>
                  <a:lnTo>
                    <a:pt x="12" y="2858"/>
                  </a:lnTo>
                  <a:cubicBezTo>
                    <a:pt x="1" y="2989"/>
                    <a:pt x="120" y="3096"/>
                    <a:pt x="251" y="3096"/>
                  </a:cubicBezTo>
                  <a:lnTo>
                    <a:pt x="2048" y="3096"/>
                  </a:lnTo>
                  <a:cubicBezTo>
                    <a:pt x="2191" y="3096"/>
                    <a:pt x="2298" y="2989"/>
                    <a:pt x="2298" y="2846"/>
                  </a:cubicBezTo>
                  <a:lnTo>
                    <a:pt x="2298" y="238"/>
                  </a:lnTo>
                  <a:cubicBezTo>
                    <a:pt x="2298" y="107"/>
                    <a:pt x="2191" y="0"/>
                    <a:pt x="2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4"/>
            <p:cNvSpPr/>
            <p:nvPr/>
          </p:nvSpPr>
          <p:spPr>
            <a:xfrm>
              <a:off x="7223196" y="4191837"/>
              <a:ext cx="61575" cy="89300"/>
            </a:xfrm>
            <a:custGeom>
              <a:avLst/>
              <a:gdLst/>
              <a:ahLst/>
              <a:cxnLst/>
              <a:rect l="l" t="t" r="r" b="b"/>
              <a:pathLst>
                <a:path w="1799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7214640" y="4183691"/>
              <a:ext cx="78278" cy="106003"/>
            </a:xfrm>
            <a:custGeom>
              <a:avLst/>
              <a:gdLst/>
              <a:ahLst/>
              <a:cxnLst/>
              <a:rect l="l" t="t" r="r" b="b"/>
              <a:pathLst>
                <a:path w="2287" h="3097" extrusionOk="0">
                  <a:moveTo>
                    <a:pt x="1811" y="489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51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51" y="3096"/>
                  </a:cubicBezTo>
                  <a:lnTo>
                    <a:pt x="2049" y="3096"/>
                  </a:lnTo>
                  <a:cubicBezTo>
                    <a:pt x="2180" y="3084"/>
                    <a:pt x="2287" y="2977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7284735" y="4191837"/>
              <a:ext cx="61986" cy="89300"/>
            </a:xfrm>
            <a:custGeom>
              <a:avLst/>
              <a:gdLst/>
              <a:ahLst/>
              <a:cxnLst/>
              <a:rect l="l" t="t" r="r" b="b"/>
              <a:pathLst>
                <a:path w="1811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4"/>
            <p:cNvSpPr/>
            <p:nvPr/>
          </p:nvSpPr>
          <p:spPr>
            <a:xfrm>
              <a:off x="7276590" y="4183691"/>
              <a:ext cx="78278" cy="106003"/>
            </a:xfrm>
            <a:custGeom>
              <a:avLst/>
              <a:gdLst/>
              <a:ahLst/>
              <a:cxnLst/>
              <a:rect l="l" t="t" r="r" b="b"/>
              <a:pathLst>
                <a:path w="2287" h="3097" extrusionOk="0">
                  <a:moveTo>
                    <a:pt x="1810" y="489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39" y="3096"/>
                  </a:cubicBezTo>
                  <a:lnTo>
                    <a:pt x="2049" y="3096"/>
                  </a:lnTo>
                  <a:cubicBezTo>
                    <a:pt x="2180" y="3084"/>
                    <a:pt x="2287" y="2977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7346685" y="4191837"/>
              <a:ext cx="61575" cy="89300"/>
            </a:xfrm>
            <a:custGeom>
              <a:avLst/>
              <a:gdLst/>
              <a:ahLst/>
              <a:cxnLst/>
              <a:rect l="l" t="t" r="r" b="b"/>
              <a:pathLst>
                <a:path w="1799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798" y="2608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4"/>
            <p:cNvSpPr/>
            <p:nvPr/>
          </p:nvSpPr>
          <p:spPr>
            <a:xfrm>
              <a:off x="7338129" y="4183691"/>
              <a:ext cx="78689" cy="106003"/>
            </a:xfrm>
            <a:custGeom>
              <a:avLst/>
              <a:gdLst/>
              <a:ahLst/>
              <a:cxnLst/>
              <a:rect l="l" t="t" r="r" b="b"/>
              <a:pathLst>
                <a:path w="2299" h="3097" extrusionOk="0">
                  <a:moveTo>
                    <a:pt x="1810" y="489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51" y="1"/>
                  </a:moveTo>
                  <a:cubicBezTo>
                    <a:pt x="120" y="1"/>
                    <a:pt x="12" y="108"/>
                    <a:pt x="12" y="239"/>
                  </a:cubicBezTo>
                  <a:lnTo>
                    <a:pt x="12" y="2846"/>
                  </a:lnTo>
                  <a:cubicBezTo>
                    <a:pt x="1" y="2977"/>
                    <a:pt x="120" y="3084"/>
                    <a:pt x="251" y="3096"/>
                  </a:cubicBezTo>
                  <a:lnTo>
                    <a:pt x="2048" y="3096"/>
                  </a:lnTo>
                  <a:cubicBezTo>
                    <a:pt x="2191" y="3084"/>
                    <a:pt x="2298" y="2977"/>
                    <a:pt x="2298" y="2846"/>
                  </a:cubicBezTo>
                  <a:lnTo>
                    <a:pt x="2298" y="239"/>
                  </a:lnTo>
                  <a:cubicBezTo>
                    <a:pt x="2298" y="108"/>
                    <a:pt x="2191" y="1"/>
                    <a:pt x="2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4"/>
            <p:cNvSpPr/>
            <p:nvPr/>
          </p:nvSpPr>
          <p:spPr>
            <a:xfrm>
              <a:off x="7582891" y="4013346"/>
              <a:ext cx="61986" cy="89300"/>
            </a:xfrm>
            <a:custGeom>
              <a:avLst/>
              <a:gdLst/>
              <a:ahLst/>
              <a:cxnLst/>
              <a:rect l="l" t="t" r="r" b="b"/>
              <a:pathLst>
                <a:path w="1811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4"/>
            <p:cNvSpPr/>
            <p:nvPr/>
          </p:nvSpPr>
          <p:spPr>
            <a:xfrm>
              <a:off x="7574745" y="4005200"/>
              <a:ext cx="78278" cy="106003"/>
            </a:xfrm>
            <a:custGeom>
              <a:avLst/>
              <a:gdLst/>
              <a:ahLst/>
              <a:cxnLst/>
              <a:rect l="l" t="t" r="r" b="b"/>
              <a:pathLst>
                <a:path w="2287" h="3097" extrusionOk="0">
                  <a:moveTo>
                    <a:pt x="1811" y="489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89"/>
                    <a:pt x="108" y="3096"/>
                    <a:pt x="239" y="3096"/>
                  </a:cubicBezTo>
                  <a:lnTo>
                    <a:pt x="2049" y="3096"/>
                  </a:lnTo>
                  <a:cubicBezTo>
                    <a:pt x="2180" y="3096"/>
                    <a:pt x="2287" y="2989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4"/>
            <p:cNvSpPr/>
            <p:nvPr/>
          </p:nvSpPr>
          <p:spPr>
            <a:xfrm>
              <a:off x="7644841" y="4013346"/>
              <a:ext cx="61575" cy="89300"/>
            </a:xfrm>
            <a:custGeom>
              <a:avLst/>
              <a:gdLst/>
              <a:ahLst/>
              <a:cxnLst/>
              <a:rect l="l" t="t" r="r" b="b"/>
              <a:pathLst>
                <a:path w="1799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4"/>
            <p:cNvSpPr/>
            <p:nvPr/>
          </p:nvSpPr>
          <p:spPr>
            <a:xfrm>
              <a:off x="7636284" y="4005200"/>
              <a:ext cx="78689" cy="106003"/>
            </a:xfrm>
            <a:custGeom>
              <a:avLst/>
              <a:gdLst/>
              <a:ahLst/>
              <a:cxnLst/>
              <a:rect l="l" t="t" r="r" b="b"/>
              <a:pathLst>
                <a:path w="2299" h="3097" extrusionOk="0">
                  <a:moveTo>
                    <a:pt x="1810" y="489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51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89"/>
                    <a:pt x="108" y="3096"/>
                    <a:pt x="251" y="3096"/>
                  </a:cubicBezTo>
                  <a:lnTo>
                    <a:pt x="2049" y="3096"/>
                  </a:lnTo>
                  <a:cubicBezTo>
                    <a:pt x="2179" y="3096"/>
                    <a:pt x="2299" y="2989"/>
                    <a:pt x="2299" y="2846"/>
                  </a:cubicBezTo>
                  <a:lnTo>
                    <a:pt x="2299" y="239"/>
                  </a:lnTo>
                  <a:cubicBezTo>
                    <a:pt x="2299" y="108"/>
                    <a:pt x="2179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4"/>
            <p:cNvSpPr/>
            <p:nvPr/>
          </p:nvSpPr>
          <p:spPr>
            <a:xfrm>
              <a:off x="7706380" y="4013346"/>
              <a:ext cx="61986" cy="89300"/>
            </a:xfrm>
            <a:custGeom>
              <a:avLst/>
              <a:gdLst/>
              <a:ahLst/>
              <a:cxnLst/>
              <a:rect l="l" t="t" r="r" b="b"/>
              <a:pathLst>
                <a:path w="1811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810" y="2608"/>
                  </a:lnTo>
                  <a:lnTo>
                    <a:pt x="18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4"/>
            <p:cNvSpPr/>
            <p:nvPr/>
          </p:nvSpPr>
          <p:spPr>
            <a:xfrm>
              <a:off x="7698234" y="4005200"/>
              <a:ext cx="78278" cy="106003"/>
            </a:xfrm>
            <a:custGeom>
              <a:avLst/>
              <a:gdLst/>
              <a:ahLst/>
              <a:cxnLst/>
              <a:rect l="l" t="t" r="r" b="b"/>
              <a:pathLst>
                <a:path w="2287" h="3097" extrusionOk="0">
                  <a:moveTo>
                    <a:pt x="1798" y="489"/>
                  </a:moveTo>
                  <a:lnTo>
                    <a:pt x="1798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0" y="108"/>
                    <a:pt x="0" y="239"/>
                  </a:cubicBezTo>
                  <a:lnTo>
                    <a:pt x="0" y="2846"/>
                  </a:lnTo>
                  <a:cubicBezTo>
                    <a:pt x="0" y="2989"/>
                    <a:pt x="108" y="3096"/>
                    <a:pt x="239" y="3096"/>
                  </a:cubicBezTo>
                  <a:lnTo>
                    <a:pt x="2048" y="3096"/>
                  </a:lnTo>
                  <a:cubicBezTo>
                    <a:pt x="2179" y="3096"/>
                    <a:pt x="2286" y="2989"/>
                    <a:pt x="2286" y="2846"/>
                  </a:cubicBezTo>
                  <a:lnTo>
                    <a:pt x="2286" y="239"/>
                  </a:lnTo>
                  <a:cubicBezTo>
                    <a:pt x="2286" y="108"/>
                    <a:pt x="2179" y="1"/>
                    <a:pt x="2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4"/>
            <p:cNvSpPr/>
            <p:nvPr/>
          </p:nvSpPr>
          <p:spPr>
            <a:xfrm>
              <a:off x="7582891" y="4102608"/>
              <a:ext cx="61986" cy="89265"/>
            </a:xfrm>
            <a:custGeom>
              <a:avLst/>
              <a:gdLst/>
              <a:ahLst/>
              <a:cxnLst/>
              <a:rect l="l" t="t" r="r" b="b"/>
              <a:pathLst>
                <a:path w="1811" h="2608" extrusionOk="0">
                  <a:moveTo>
                    <a:pt x="1" y="0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4"/>
            <p:cNvSpPr/>
            <p:nvPr/>
          </p:nvSpPr>
          <p:spPr>
            <a:xfrm>
              <a:off x="7574745" y="4094462"/>
              <a:ext cx="78278" cy="105968"/>
            </a:xfrm>
            <a:custGeom>
              <a:avLst/>
              <a:gdLst/>
              <a:ahLst/>
              <a:cxnLst/>
              <a:rect l="l" t="t" r="r" b="b"/>
              <a:pathLst>
                <a:path w="2287" h="3096" extrusionOk="0">
                  <a:moveTo>
                    <a:pt x="1811" y="488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858"/>
                  </a:lnTo>
                  <a:cubicBezTo>
                    <a:pt x="1" y="2989"/>
                    <a:pt x="108" y="3096"/>
                    <a:pt x="239" y="3096"/>
                  </a:cubicBezTo>
                  <a:lnTo>
                    <a:pt x="2049" y="3096"/>
                  </a:lnTo>
                  <a:cubicBezTo>
                    <a:pt x="2180" y="3096"/>
                    <a:pt x="2287" y="2989"/>
                    <a:pt x="2287" y="2846"/>
                  </a:cubicBezTo>
                  <a:lnTo>
                    <a:pt x="2287" y="238"/>
                  </a:lnTo>
                  <a:cubicBezTo>
                    <a:pt x="2287" y="107"/>
                    <a:pt x="2180" y="0"/>
                    <a:pt x="2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4"/>
            <p:cNvSpPr/>
            <p:nvPr/>
          </p:nvSpPr>
          <p:spPr>
            <a:xfrm>
              <a:off x="7644841" y="4102608"/>
              <a:ext cx="61575" cy="89265"/>
            </a:xfrm>
            <a:custGeom>
              <a:avLst/>
              <a:gdLst/>
              <a:ahLst/>
              <a:cxnLst/>
              <a:rect l="l" t="t" r="r" b="b"/>
              <a:pathLst>
                <a:path w="1799" h="2608" extrusionOk="0">
                  <a:moveTo>
                    <a:pt x="1" y="0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4"/>
            <p:cNvSpPr/>
            <p:nvPr/>
          </p:nvSpPr>
          <p:spPr>
            <a:xfrm>
              <a:off x="7636284" y="4094462"/>
              <a:ext cx="78689" cy="105968"/>
            </a:xfrm>
            <a:custGeom>
              <a:avLst/>
              <a:gdLst/>
              <a:ahLst/>
              <a:cxnLst/>
              <a:rect l="l" t="t" r="r" b="b"/>
              <a:pathLst>
                <a:path w="2299" h="3096" extrusionOk="0">
                  <a:moveTo>
                    <a:pt x="1810" y="488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51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858"/>
                  </a:lnTo>
                  <a:cubicBezTo>
                    <a:pt x="1" y="2989"/>
                    <a:pt x="108" y="3096"/>
                    <a:pt x="251" y="3096"/>
                  </a:cubicBezTo>
                  <a:lnTo>
                    <a:pt x="2049" y="3096"/>
                  </a:lnTo>
                  <a:cubicBezTo>
                    <a:pt x="2191" y="3096"/>
                    <a:pt x="2299" y="2989"/>
                    <a:pt x="2299" y="2846"/>
                  </a:cubicBezTo>
                  <a:lnTo>
                    <a:pt x="2299" y="238"/>
                  </a:lnTo>
                  <a:cubicBezTo>
                    <a:pt x="2299" y="107"/>
                    <a:pt x="2179" y="0"/>
                    <a:pt x="2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4"/>
            <p:cNvSpPr/>
            <p:nvPr/>
          </p:nvSpPr>
          <p:spPr>
            <a:xfrm>
              <a:off x="7706380" y="4102608"/>
              <a:ext cx="61986" cy="89265"/>
            </a:xfrm>
            <a:custGeom>
              <a:avLst/>
              <a:gdLst/>
              <a:ahLst/>
              <a:cxnLst/>
              <a:rect l="l" t="t" r="r" b="b"/>
              <a:pathLst>
                <a:path w="1811" h="2608" extrusionOk="0">
                  <a:moveTo>
                    <a:pt x="1" y="0"/>
                  </a:moveTo>
                  <a:lnTo>
                    <a:pt x="1" y="2608"/>
                  </a:lnTo>
                  <a:lnTo>
                    <a:pt x="1810" y="2608"/>
                  </a:lnTo>
                  <a:lnTo>
                    <a:pt x="181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4"/>
            <p:cNvSpPr/>
            <p:nvPr/>
          </p:nvSpPr>
          <p:spPr>
            <a:xfrm>
              <a:off x="7698234" y="4094462"/>
              <a:ext cx="78278" cy="105968"/>
            </a:xfrm>
            <a:custGeom>
              <a:avLst/>
              <a:gdLst/>
              <a:ahLst/>
              <a:cxnLst/>
              <a:rect l="l" t="t" r="r" b="b"/>
              <a:pathLst>
                <a:path w="2287" h="3096" extrusionOk="0">
                  <a:moveTo>
                    <a:pt x="1798" y="488"/>
                  </a:moveTo>
                  <a:lnTo>
                    <a:pt x="1798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39" y="0"/>
                  </a:moveTo>
                  <a:cubicBezTo>
                    <a:pt x="108" y="0"/>
                    <a:pt x="0" y="107"/>
                    <a:pt x="0" y="238"/>
                  </a:cubicBezTo>
                  <a:lnTo>
                    <a:pt x="0" y="2858"/>
                  </a:lnTo>
                  <a:cubicBezTo>
                    <a:pt x="0" y="2989"/>
                    <a:pt x="108" y="3096"/>
                    <a:pt x="239" y="3096"/>
                  </a:cubicBezTo>
                  <a:lnTo>
                    <a:pt x="2048" y="3096"/>
                  </a:lnTo>
                  <a:cubicBezTo>
                    <a:pt x="2179" y="3096"/>
                    <a:pt x="2286" y="2989"/>
                    <a:pt x="2286" y="2846"/>
                  </a:cubicBezTo>
                  <a:lnTo>
                    <a:pt x="2286" y="238"/>
                  </a:lnTo>
                  <a:cubicBezTo>
                    <a:pt x="2286" y="107"/>
                    <a:pt x="2179" y="0"/>
                    <a:pt x="2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4"/>
            <p:cNvSpPr/>
            <p:nvPr/>
          </p:nvSpPr>
          <p:spPr>
            <a:xfrm>
              <a:off x="7582891" y="4191837"/>
              <a:ext cx="61986" cy="89300"/>
            </a:xfrm>
            <a:custGeom>
              <a:avLst/>
              <a:gdLst/>
              <a:ahLst/>
              <a:cxnLst/>
              <a:rect l="l" t="t" r="r" b="b"/>
              <a:pathLst>
                <a:path w="1811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>
              <a:off x="7574745" y="4183691"/>
              <a:ext cx="78278" cy="106003"/>
            </a:xfrm>
            <a:custGeom>
              <a:avLst/>
              <a:gdLst/>
              <a:ahLst/>
              <a:cxnLst/>
              <a:rect l="l" t="t" r="r" b="b"/>
              <a:pathLst>
                <a:path w="2287" h="3097" extrusionOk="0">
                  <a:moveTo>
                    <a:pt x="1811" y="489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39" y="3096"/>
                  </a:cubicBezTo>
                  <a:lnTo>
                    <a:pt x="2049" y="3096"/>
                  </a:lnTo>
                  <a:cubicBezTo>
                    <a:pt x="2180" y="3084"/>
                    <a:pt x="2287" y="2977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4"/>
            <p:cNvSpPr/>
            <p:nvPr/>
          </p:nvSpPr>
          <p:spPr>
            <a:xfrm>
              <a:off x="7644841" y="4191837"/>
              <a:ext cx="61575" cy="89300"/>
            </a:xfrm>
            <a:custGeom>
              <a:avLst/>
              <a:gdLst/>
              <a:ahLst/>
              <a:cxnLst/>
              <a:rect l="l" t="t" r="r" b="b"/>
              <a:pathLst>
                <a:path w="1799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4"/>
            <p:cNvSpPr/>
            <p:nvPr/>
          </p:nvSpPr>
          <p:spPr>
            <a:xfrm>
              <a:off x="7636284" y="4183691"/>
              <a:ext cx="78689" cy="106003"/>
            </a:xfrm>
            <a:custGeom>
              <a:avLst/>
              <a:gdLst/>
              <a:ahLst/>
              <a:cxnLst/>
              <a:rect l="l" t="t" r="r" b="b"/>
              <a:pathLst>
                <a:path w="2299" h="3097" extrusionOk="0">
                  <a:moveTo>
                    <a:pt x="1810" y="489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51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51" y="3096"/>
                  </a:cubicBezTo>
                  <a:lnTo>
                    <a:pt x="2049" y="3096"/>
                  </a:lnTo>
                  <a:cubicBezTo>
                    <a:pt x="2179" y="3084"/>
                    <a:pt x="2299" y="2977"/>
                    <a:pt x="2299" y="2846"/>
                  </a:cubicBezTo>
                  <a:lnTo>
                    <a:pt x="2299" y="239"/>
                  </a:lnTo>
                  <a:cubicBezTo>
                    <a:pt x="2299" y="108"/>
                    <a:pt x="2179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4"/>
            <p:cNvSpPr/>
            <p:nvPr/>
          </p:nvSpPr>
          <p:spPr>
            <a:xfrm>
              <a:off x="7706380" y="4191837"/>
              <a:ext cx="61986" cy="89300"/>
            </a:xfrm>
            <a:custGeom>
              <a:avLst/>
              <a:gdLst/>
              <a:ahLst/>
              <a:cxnLst/>
              <a:rect l="l" t="t" r="r" b="b"/>
              <a:pathLst>
                <a:path w="1811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810" y="2608"/>
                  </a:lnTo>
                  <a:lnTo>
                    <a:pt x="18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4"/>
            <p:cNvSpPr/>
            <p:nvPr/>
          </p:nvSpPr>
          <p:spPr>
            <a:xfrm>
              <a:off x="7698234" y="4183691"/>
              <a:ext cx="78278" cy="106003"/>
            </a:xfrm>
            <a:custGeom>
              <a:avLst/>
              <a:gdLst/>
              <a:ahLst/>
              <a:cxnLst/>
              <a:rect l="l" t="t" r="r" b="b"/>
              <a:pathLst>
                <a:path w="2287" h="3097" extrusionOk="0">
                  <a:moveTo>
                    <a:pt x="1798" y="489"/>
                  </a:moveTo>
                  <a:lnTo>
                    <a:pt x="1798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0" y="108"/>
                    <a:pt x="0" y="239"/>
                  </a:cubicBezTo>
                  <a:lnTo>
                    <a:pt x="0" y="2846"/>
                  </a:lnTo>
                  <a:cubicBezTo>
                    <a:pt x="0" y="2977"/>
                    <a:pt x="108" y="3084"/>
                    <a:pt x="239" y="3096"/>
                  </a:cubicBezTo>
                  <a:lnTo>
                    <a:pt x="2048" y="3096"/>
                  </a:lnTo>
                  <a:cubicBezTo>
                    <a:pt x="2179" y="3084"/>
                    <a:pt x="2286" y="2977"/>
                    <a:pt x="2286" y="2846"/>
                  </a:cubicBezTo>
                  <a:lnTo>
                    <a:pt x="2286" y="239"/>
                  </a:lnTo>
                  <a:cubicBezTo>
                    <a:pt x="2286" y="108"/>
                    <a:pt x="2179" y="1"/>
                    <a:pt x="2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7407378" y="3675086"/>
              <a:ext cx="89676" cy="73794"/>
            </a:xfrm>
            <a:custGeom>
              <a:avLst/>
              <a:gdLst/>
              <a:ahLst/>
              <a:cxnLst/>
              <a:rect l="l" t="t" r="r" b="b"/>
              <a:pathLst>
                <a:path w="2620" h="2156" extrusionOk="0">
                  <a:moveTo>
                    <a:pt x="1" y="0"/>
                  </a:moveTo>
                  <a:lnTo>
                    <a:pt x="1" y="2155"/>
                  </a:lnTo>
                  <a:lnTo>
                    <a:pt x="2620" y="2155"/>
                  </a:lnTo>
                  <a:lnTo>
                    <a:pt x="26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4"/>
            <p:cNvSpPr/>
            <p:nvPr/>
          </p:nvSpPr>
          <p:spPr>
            <a:xfrm>
              <a:off x="7399232" y="3666940"/>
              <a:ext cx="106003" cy="90087"/>
            </a:xfrm>
            <a:custGeom>
              <a:avLst/>
              <a:gdLst/>
              <a:ahLst/>
              <a:cxnLst/>
              <a:rect l="l" t="t" r="r" b="b"/>
              <a:pathLst>
                <a:path w="3097" h="2632" extrusionOk="0">
                  <a:moveTo>
                    <a:pt x="2608" y="477"/>
                  </a:moveTo>
                  <a:lnTo>
                    <a:pt x="2608" y="2155"/>
                  </a:lnTo>
                  <a:lnTo>
                    <a:pt x="489" y="2155"/>
                  </a:lnTo>
                  <a:lnTo>
                    <a:pt x="489" y="477"/>
                  </a:lnTo>
                  <a:close/>
                  <a:moveTo>
                    <a:pt x="239" y="0"/>
                  </a:moveTo>
                  <a:cubicBezTo>
                    <a:pt x="108" y="0"/>
                    <a:pt x="0" y="107"/>
                    <a:pt x="0" y="238"/>
                  </a:cubicBezTo>
                  <a:lnTo>
                    <a:pt x="0" y="2393"/>
                  </a:lnTo>
                  <a:cubicBezTo>
                    <a:pt x="0" y="2524"/>
                    <a:pt x="108" y="2632"/>
                    <a:pt x="239" y="2632"/>
                  </a:cubicBezTo>
                  <a:lnTo>
                    <a:pt x="2858" y="2632"/>
                  </a:lnTo>
                  <a:cubicBezTo>
                    <a:pt x="2989" y="2632"/>
                    <a:pt x="3096" y="2524"/>
                    <a:pt x="3096" y="2393"/>
                  </a:cubicBezTo>
                  <a:lnTo>
                    <a:pt x="3096" y="238"/>
                  </a:lnTo>
                  <a:cubicBezTo>
                    <a:pt x="3096" y="107"/>
                    <a:pt x="2989" y="0"/>
                    <a:pt x="2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4"/>
            <p:cNvSpPr/>
            <p:nvPr/>
          </p:nvSpPr>
          <p:spPr>
            <a:xfrm>
              <a:off x="7497017" y="3675086"/>
              <a:ext cx="89300" cy="73794"/>
            </a:xfrm>
            <a:custGeom>
              <a:avLst/>
              <a:gdLst/>
              <a:ahLst/>
              <a:cxnLst/>
              <a:rect l="l" t="t" r="r" b="b"/>
              <a:pathLst>
                <a:path w="2609" h="2156" extrusionOk="0">
                  <a:moveTo>
                    <a:pt x="1" y="0"/>
                  </a:moveTo>
                  <a:lnTo>
                    <a:pt x="1" y="2155"/>
                  </a:lnTo>
                  <a:lnTo>
                    <a:pt x="2608" y="2155"/>
                  </a:lnTo>
                  <a:lnTo>
                    <a:pt x="26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4"/>
            <p:cNvSpPr/>
            <p:nvPr/>
          </p:nvSpPr>
          <p:spPr>
            <a:xfrm>
              <a:off x="7488460" y="3666940"/>
              <a:ext cx="106413" cy="90087"/>
            </a:xfrm>
            <a:custGeom>
              <a:avLst/>
              <a:gdLst/>
              <a:ahLst/>
              <a:cxnLst/>
              <a:rect l="l" t="t" r="r" b="b"/>
              <a:pathLst>
                <a:path w="3109" h="2632" extrusionOk="0">
                  <a:moveTo>
                    <a:pt x="2620" y="477"/>
                  </a:moveTo>
                  <a:lnTo>
                    <a:pt x="2620" y="2155"/>
                  </a:lnTo>
                  <a:lnTo>
                    <a:pt x="489" y="2155"/>
                  </a:lnTo>
                  <a:lnTo>
                    <a:pt x="489" y="477"/>
                  </a:lnTo>
                  <a:close/>
                  <a:moveTo>
                    <a:pt x="251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393"/>
                  </a:lnTo>
                  <a:cubicBezTo>
                    <a:pt x="1" y="2524"/>
                    <a:pt x="120" y="2632"/>
                    <a:pt x="251" y="2632"/>
                  </a:cubicBezTo>
                  <a:lnTo>
                    <a:pt x="2858" y="2632"/>
                  </a:lnTo>
                  <a:cubicBezTo>
                    <a:pt x="2989" y="2632"/>
                    <a:pt x="3097" y="2524"/>
                    <a:pt x="3108" y="2393"/>
                  </a:cubicBezTo>
                  <a:lnTo>
                    <a:pt x="3108" y="238"/>
                  </a:lnTo>
                  <a:cubicBezTo>
                    <a:pt x="3108" y="107"/>
                    <a:pt x="2989" y="0"/>
                    <a:pt x="2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4"/>
            <p:cNvSpPr/>
            <p:nvPr/>
          </p:nvSpPr>
          <p:spPr>
            <a:xfrm>
              <a:off x="7407378" y="3748844"/>
              <a:ext cx="89676" cy="73794"/>
            </a:xfrm>
            <a:custGeom>
              <a:avLst/>
              <a:gdLst/>
              <a:ahLst/>
              <a:cxnLst/>
              <a:rect l="l" t="t" r="r" b="b"/>
              <a:pathLst>
                <a:path w="2620" h="2156" extrusionOk="0">
                  <a:moveTo>
                    <a:pt x="1" y="0"/>
                  </a:moveTo>
                  <a:lnTo>
                    <a:pt x="1" y="2156"/>
                  </a:lnTo>
                  <a:lnTo>
                    <a:pt x="2620" y="2156"/>
                  </a:lnTo>
                  <a:lnTo>
                    <a:pt x="26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4"/>
            <p:cNvSpPr/>
            <p:nvPr/>
          </p:nvSpPr>
          <p:spPr>
            <a:xfrm>
              <a:off x="7399232" y="3740698"/>
              <a:ext cx="106003" cy="90498"/>
            </a:xfrm>
            <a:custGeom>
              <a:avLst/>
              <a:gdLst/>
              <a:ahLst/>
              <a:cxnLst/>
              <a:rect l="l" t="t" r="r" b="b"/>
              <a:pathLst>
                <a:path w="3097" h="2644" extrusionOk="0">
                  <a:moveTo>
                    <a:pt x="2608" y="477"/>
                  </a:moveTo>
                  <a:lnTo>
                    <a:pt x="2608" y="2155"/>
                  </a:lnTo>
                  <a:lnTo>
                    <a:pt x="489" y="2155"/>
                  </a:lnTo>
                  <a:lnTo>
                    <a:pt x="489" y="477"/>
                  </a:lnTo>
                  <a:close/>
                  <a:moveTo>
                    <a:pt x="239" y="0"/>
                  </a:moveTo>
                  <a:cubicBezTo>
                    <a:pt x="108" y="0"/>
                    <a:pt x="0" y="108"/>
                    <a:pt x="0" y="238"/>
                  </a:cubicBezTo>
                  <a:lnTo>
                    <a:pt x="0" y="2394"/>
                  </a:lnTo>
                  <a:cubicBezTo>
                    <a:pt x="0" y="2524"/>
                    <a:pt x="108" y="2644"/>
                    <a:pt x="239" y="2644"/>
                  </a:cubicBezTo>
                  <a:lnTo>
                    <a:pt x="2858" y="2644"/>
                  </a:lnTo>
                  <a:cubicBezTo>
                    <a:pt x="2989" y="2644"/>
                    <a:pt x="3096" y="2524"/>
                    <a:pt x="3096" y="2394"/>
                  </a:cubicBezTo>
                  <a:lnTo>
                    <a:pt x="3096" y="238"/>
                  </a:lnTo>
                  <a:cubicBezTo>
                    <a:pt x="3096" y="108"/>
                    <a:pt x="2989" y="0"/>
                    <a:pt x="2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4"/>
            <p:cNvSpPr/>
            <p:nvPr/>
          </p:nvSpPr>
          <p:spPr>
            <a:xfrm>
              <a:off x="7497017" y="3748844"/>
              <a:ext cx="89300" cy="73794"/>
            </a:xfrm>
            <a:custGeom>
              <a:avLst/>
              <a:gdLst/>
              <a:ahLst/>
              <a:cxnLst/>
              <a:rect l="l" t="t" r="r" b="b"/>
              <a:pathLst>
                <a:path w="2609" h="2156" extrusionOk="0">
                  <a:moveTo>
                    <a:pt x="1" y="0"/>
                  </a:moveTo>
                  <a:lnTo>
                    <a:pt x="1" y="2156"/>
                  </a:lnTo>
                  <a:lnTo>
                    <a:pt x="2608" y="2156"/>
                  </a:lnTo>
                  <a:lnTo>
                    <a:pt x="26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4"/>
            <p:cNvSpPr/>
            <p:nvPr/>
          </p:nvSpPr>
          <p:spPr>
            <a:xfrm>
              <a:off x="7488460" y="3740698"/>
              <a:ext cx="106413" cy="90498"/>
            </a:xfrm>
            <a:custGeom>
              <a:avLst/>
              <a:gdLst/>
              <a:ahLst/>
              <a:cxnLst/>
              <a:rect l="l" t="t" r="r" b="b"/>
              <a:pathLst>
                <a:path w="3109" h="2644" extrusionOk="0">
                  <a:moveTo>
                    <a:pt x="2620" y="477"/>
                  </a:moveTo>
                  <a:lnTo>
                    <a:pt x="2620" y="2155"/>
                  </a:lnTo>
                  <a:lnTo>
                    <a:pt x="489" y="2155"/>
                  </a:lnTo>
                  <a:lnTo>
                    <a:pt x="489" y="477"/>
                  </a:lnTo>
                  <a:close/>
                  <a:moveTo>
                    <a:pt x="251" y="0"/>
                  </a:moveTo>
                  <a:cubicBezTo>
                    <a:pt x="108" y="0"/>
                    <a:pt x="1" y="108"/>
                    <a:pt x="1" y="238"/>
                  </a:cubicBezTo>
                  <a:lnTo>
                    <a:pt x="1" y="2394"/>
                  </a:lnTo>
                  <a:cubicBezTo>
                    <a:pt x="1" y="2524"/>
                    <a:pt x="108" y="2644"/>
                    <a:pt x="251" y="2644"/>
                  </a:cubicBezTo>
                  <a:lnTo>
                    <a:pt x="2858" y="2644"/>
                  </a:lnTo>
                  <a:cubicBezTo>
                    <a:pt x="2989" y="2644"/>
                    <a:pt x="3108" y="2524"/>
                    <a:pt x="3108" y="2394"/>
                  </a:cubicBezTo>
                  <a:lnTo>
                    <a:pt x="3108" y="238"/>
                  </a:lnTo>
                  <a:cubicBezTo>
                    <a:pt x="3108" y="108"/>
                    <a:pt x="2989" y="0"/>
                    <a:pt x="2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4"/>
            <p:cNvSpPr/>
            <p:nvPr/>
          </p:nvSpPr>
          <p:spPr>
            <a:xfrm>
              <a:off x="8404779" y="4102164"/>
              <a:ext cx="61541" cy="89265"/>
            </a:xfrm>
            <a:custGeom>
              <a:avLst/>
              <a:gdLst/>
              <a:ahLst/>
              <a:cxnLst/>
              <a:rect l="l" t="t" r="r" b="b"/>
              <a:pathLst>
                <a:path w="1798" h="2608" extrusionOk="0">
                  <a:moveTo>
                    <a:pt x="0" y="0"/>
                  </a:moveTo>
                  <a:lnTo>
                    <a:pt x="0" y="2608"/>
                  </a:lnTo>
                  <a:lnTo>
                    <a:pt x="1798" y="2608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4"/>
            <p:cNvSpPr/>
            <p:nvPr/>
          </p:nvSpPr>
          <p:spPr>
            <a:xfrm>
              <a:off x="8396223" y="4094018"/>
              <a:ext cx="78655" cy="105968"/>
            </a:xfrm>
            <a:custGeom>
              <a:avLst/>
              <a:gdLst/>
              <a:ahLst/>
              <a:cxnLst/>
              <a:rect l="l" t="t" r="r" b="b"/>
              <a:pathLst>
                <a:path w="2298" h="3096" extrusionOk="0">
                  <a:moveTo>
                    <a:pt x="1810" y="488"/>
                  </a:moveTo>
                  <a:lnTo>
                    <a:pt x="1810" y="2608"/>
                  </a:lnTo>
                  <a:lnTo>
                    <a:pt x="488" y="2608"/>
                  </a:lnTo>
                  <a:lnTo>
                    <a:pt x="488" y="488"/>
                  </a:lnTo>
                  <a:close/>
                  <a:moveTo>
                    <a:pt x="250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2846"/>
                  </a:lnTo>
                  <a:cubicBezTo>
                    <a:pt x="0" y="2977"/>
                    <a:pt x="107" y="3084"/>
                    <a:pt x="250" y="3096"/>
                  </a:cubicBezTo>
                  <a:lnTo>
                    <a:pt x="2048" y="3096"/>
                  </a:lnTo>
                  <a:cubicBezTo>
                    <a:pt x="2179" y="3084"/>
                    <a:pt x="2286" y="2989"/>
                    <a:pt x="2298" y="2858"/>
                  </a:cubicBezTo>
                  <a:lnTo>
                    <a:pt x="2298" y="238"/>
                  </a:lnTo>
                  <a:cubicBezTo>
                    <a:pt x="2298" y="107"/>
                    <a:pt x="2191" y="0"/>
                    <a:pt x="2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4"/>
            <p:cNvSpPr/>
            <p:nvPr/>
          </p:nvSpPr>
          <p:spPr>
            <a:xfrm>
              <a:off x="8466284" y="4102164"/>
              <a:ext cx="61986" cy="89265"/>
            </a:xfrm>
            <a:custGeom>
              <a:avLst/>
              <a:gdLst/>
              <a:ahLst/>
              <a:cxnLst/>
              <a:rect l="l" t="t" r="r" b="b"/>
              <a:pathLst>
                <a:path w="1811" h="2608" extrusionOk="0">
                  <a:moveTo>
                    <a:pt x="1" y="0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4"/>
            <p:cNvSpPr/>
            <p:nvPr/>
          </p:nvSpPr>
          <p:spPr>
            <a:xfrm>
              <a:off x="8458138" y="4094018"/>
              <a:ext cx="78278" cy="105968"/>
            </a:xfrm>
            <a:custGeom>
              <a:avLst/>
              <a:gdLst/>
              <a:ahLst/>
              <a:cxnLst/>
              <a:rect l="l" t="t" r="r" b="b"/>
              <a:pathLst>
                <a:path w="2287" h="3096" extrusionOk="0">
                  <a:moveTo>
                    <a:pt x="1811" y="488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39" y="3096"/>
                  </a:cubicBezTo>
                  <a:lnTo>
                    <a:pt x="2049" y="3096"/>
                  </a:lnTo>
                  <a:cubicBezTo>
                    <a:pt x="2180" y="3084"/>
                    <a:pt x="2287" y="2989"/>
                    <a:pt x="2287" y="2858"/>
                  </a:cubicBezTo>
                  <a:lnTo>
                    <a:pt x="2287" y="238"/>
                  </a:lnTo>
                  <a:cubicBezTo>
                    <a:pt x="2287" y="107"/>
                    <a:pt x="2180" y="0"/>
                    <a:pt x="2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4"/>
            <p:cNvSpPr/>
            <p:nvPr/>
          </p:nvSpPr>
          <p:spPr>
            <a:xfrm>
              <a:off x="8404779" y="4191392"/>
              <a:ext cx="61541" cy="89300"/>
            </a:xfrm>
            <a:custGeom>
              <a:avLst/>
              <a:gdLst/>
              <a:ahLst/>
              <a:cxnLst/>
              <a:rect l="l" t="t" r="r" b="b"/>
              <a:pathLst>
                <a:path w="1798" h="2609" extrusionOk="0">
                  <a:moveTo>
                    <a:pt x="0" y="1"/>
                  </a:moveTo>
                  <a:lnTo>
                    <a:pt x="0" y="2608"/>
                  </a:lnTo>
                  <a:lnTo>
                    <a:pt x="1798" y="2608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4"/>
            <p:cNvSpPr/>
            <p:nvPr/>
          </p:nvSpPr>
          <p:spPr>
            <a:xfrm>
              <a:off x="8396223" y="4183246"/>
              <a:ext cx="78655" cy="105626"/>
            </a:xfrm>
            <a:custGeom>
              <a:avLst/>
              <a:gdLst/>
              <a:ahLst/>
              <a:cxnLst/>
              <a:rect l="l" t="t" r="r" b="b"/>
              <a:pathLst>
                <a:path w="2298" h="3086" extrusionOk="0">
                  <a:moveTo>
                    <a:pt x="1810" y="489"/>
                  </a:moveTo>
                  <a:lnTo>
                    <a:pt x="1810" y="2608"/>
                  </a:lnTo>
                  <a:lnTo>
                    <a:pt x="488" y="2608"/>
                  </a:lnTo>
                  <a:lnTo>
                    <a:pt x="488" y="489"/>
                  </a:lnTo>
                  <a:close/>
                  <a:moveTo>
                    <a:pt x="250" y="1"/>
                  </a:moveTo>
                  <a:cubicBezTo>
                    <a:pt x="107" y="1"/>
                    <a:pt x="0" y="108"/>
                    <a:pt x="0" y="251"/>
                  </a:cubicBezTo>
                  <a:lnTo>
                    <a:pt x="0" y="2846"/>
                  </a:lnTo>
                  <a:cubicBezTo>
                    <a:pt x="0" y="2977"/>
                    <a:pt x="107" y="3084"/>
                    <a:pt x="250" y="3084"/>
                  </a:cubicBezTo>
                  <a:lnTo>
                    <a:pt x="2048" y="3084"/>
                  </a:lnTo>
                  <a:cubicBezTo>
                    <a:pt x="2055" y="3085"/>
                    <a:pt x="2061" y="3085"/>
                    <a:pt x="2068" y="3085"/>
                  </a:cubicBezTo>
                  <a:cubicBezTo>
                    <a:pt x="2191" y="3085"/>
                    <a:pt x="2298" y="2982"/>
                    <a:pt x="2298" y="2846"/>
                  </a:cubicBezTo>
                  <a:lnTo>
                    <a:pt x="2298" y="251"/>
                  </a:lnTo>
                  <a:cubicBezTo>
                    <a:pt x="2298" y="108"/>
                    <a:pt x="2191" y="1"/>
                    <a:pt x="2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4"/>
            <p:cNvSpPr/>
            <p:nvPr/>
          </p:nvSpPr>
          <p:spPr>
            <a:xfrm>
              <a:off x="8466284" y="4191392"/>
              <a:ext cx="61986" cy="89300"/>
            </a:xfrm>
            <a:custGeom>
              <a:avLst/>
              <a:gdLst/>
              <a:ahLst/>
              <a:cxnLst/>
              <a:rect l="l" t="t" r="r" b="b"/>
              <a:pathLst>
                <a:path w="1811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4"/>
            <p:cNvSpPr/>
            <p:nvPr/>
          </p:nvSpPr>
          <p:spPr>
            <a:xfrm>
              <a:off x="8458138" y="4183246"/>
              <a:ext cx="78278" cy="105592"/>
            </a:xfrm>
            <a:custGeom>
              <a:avLst/>
              <a:gdLst/>
              <a:ahLst/>
              <a:cxnLst/>
              <a:rect l="l" t="t" r="r" b="b"/>
              <a:pathLst>
                <a:path w="2287" h="3085" extrusionOk="0">
                  <a:moveTo>
                    <a:pt x="1811" y="489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51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39" y="3084"/>
                  </a:cubicBezTo>
                  <a:lnTo>
                    <a:pt x="2049" y="3084"/>
                  </a:lnTo>
                  <a:cubicBezTo>
                    <a:pt x="2180" y="3084"/>
                    <a:pt x="2287" y="2977"/>
                    <a:pt x="2287" y="2846"/>
                  </a:cubicBezTo>
                  <a:lnTo>
                    <a:pt x="2287" y="251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4"/>
            <p:cNvSpPr/>
            <p:nvPr/>
          </p:nvSpPr>
          <p:spPr>
            <a:xfrm>
              <a:off x="8079560" y="4208505"/>
              <a:ext cx="53018" cy="45420"/>
            </a:xfrm>
            <a:custGeom>
              <a:avLst/>
              <a:gdLst/>
              <a:ahLst/>
              <a:cxnLst/>
              <a:rect l="l" t="t" r="r" b="b"/>
              <a:pathLst>
                <a:path w="1549" h="1327" extrusionOk="0">
                  <a:moveTo>
                    <a:pt x="894" y="1"/>
                  </a:moveTo>
                  <a:cubicBezTo>
                    <a:pt x="299" y="1"/>
                    <a:pt x="1" y="715"/>
                    <a:pt x="418" y="1132"/>
                  </a:cubicBezTo>
                  <a:cubicBezTo>
                    <a:pt x="552" y="1266"/>
                    <a:pt x="718" y="1326"/>
                    <a:pt x="880" y="1326"/>
                  </a:cubicBezTo>
                  <a:cubicBezTo>
                    <a:pt x="1221" y="1326"/>
                    <a:pt x="1549" y="1062"/>
                    <a:pt x="1549" y="667"/>
                  </a:cubicBezTo>
                  <a:cubicBezTo>
                    <a:pt x="1549" y="298"/>
                    <a:pt x="1251" y="1"/>
                    <a:pt x="8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4"/>
            <p:cNvSpPr/>
            <p:nvPr/>
          </p:nvSpPr>
          <p:spPr>
            <a:xfrm>
              <a:off x="7079425" y="3985625"/>
              <a:ext cx="36000" cy="473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8" name="Google Shape;818;p34"/>
          <p:cNvSpPr/>
          <p:nvPr/>
        </p:nvSpPr>
        <p:spPr>
          <a:xfrm>
            <a:off x="3129600" y="4598858"/>
            <a:ext cx="6074965" cy="96077"/>
          </a:xfrm>
          <a:custGeom>
            <a:avLst/>
            <a:gdLst/>
            <a:ahLst/>
            <a:cxnLst/>
            <a:rect l="l" t="t" r="r" b="b"/>
            <a:pathLst>
              <a:path w="145770" h="2775" extrusionOk="0">
                <a:moveTo>
                  <a:pt x="1" y="1"/>
                </a:moveTo>
                <a:lnTo>
                  <a:pt x="1" y="2775"/>
                </a:lnTo>
                <a:lnTo>
                  <a:pt x="145769" y="2775"/>
                </a:lnTo>
                <a:lnTo>
                  <a:pt x="1457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grpSp>
        <p:nvGrpSpPr>
          <p:cNvPr id="819" name="Google Shape;819;p34"/>
          <p:cNvGrpSpPr/>
          <p:nvPr/>
        </p:nvGrpSpPr>
        <p:grpSpPr>
          <a:xfrm>
            <a:off x="4969488" y="3504491"/>
            <a:ext cx="212314" cy="1120944"/>
            <a:chOff x="6090725" y="734900"/>
            <a:chExt cx="136950" cy="723050"/>
          </a:xfrm>
        </p:grpSpPr>
        <p:sp>
          <p:nvSpPr>
            <p:cNvPr id="820" name="Google Shape;820;p34"/>
            <p:cNvSpPr/>
            <p:nvPr/>
          </p:nvSpPr>
          <p:spPr>
            <a:xfrm>
              <a:off x="6130600" y="1337075"/>
              <a:ext cx="57175" cy="120875"/>
            </a:xfrm>
            <a:custGeom>
              <a:avLst/>
              <a:gdLst/>
              <a:ahLst/>
              <a:cxnLst/>
              <a:rect l="l" t="t" r="r" b="b"/>
              <a:pathLst>
                <a:path w="2287" h="4835" extrusionOk="0">
                  <a:moveTo>
                    <a:pt x="251" y="0"/>
                  </a:moveTo>
                  <a:lnTo>
                    <a:pt x="1" y="4834"/>
                  </a:lnTo>
                  <a:lnTo>
                    <a:pt x="2287" y="4834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4"/>
            <p:cNvSpPr/>
            <p:nvPr/>
          </p:nvSpPr>
          <p:spPr>
            <a:xfrm>
              <a:off x="6149075" y="902500"/>
              <a:ext cx="20250" cy="440550"/>
            </a:xfrm>
            <a:custGeom>
              <a:avLst/>
              <a:gdLst/>
              <a:ahLst/>
              <a:cxnLst/>
              <a:rect l="l" t="t" r="r" b="b"/>
              <a:pathLst>
                <a:path w="810" h="17622" extrusionOk="0">
                  <a:moveTo>
                    <a:pt x="0" y="0"/>
                  </a:moveTo>
                  <a:lnTo>
                    <a:pt x="0" y="17621"/>
                  </a:lnTo>
                  <a:lnTo>
                    <a:pt x="810" y="17621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4"/>
            <p:cNvSpPr/>
            <p:nvPr/>
          </p:nvSpPr>
          <p:spPr>
            <a:xfrm>
              <a:off x="6144300" y="1288850"/>
              <a:ext cx="29800" cy="48250"/>
            </a:xfrm>
            <a:custGeom>
              <a:avLst/>
              <a:gdLst/>
              <a:ahLst/>
              <a:cxnLst/>
              <a:rect l="l" t="t" r="r" b="b"/>
              <a:pathLst>
                <a:path w="1192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1191" y="1929"/>
                  </a:lnTo>
                  <a:lnTo>
                    <a:pt x="11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4"/>
            <p:cNvSpPr/>
            <p:nvPr/>
          </p:nvSpPr>
          <p:spPr>
            <a:xfrm>
              <a:off x="6133575" y="872425"/>
              <a:ext cx="51225" cy="10750"/>
            </a:xfrm>
            <a:custGeom>
              <a:avLst/>
              <a:gdLst/>
              <a:ahLst/>
              <a:cxnLst/>
              <a:rect l="l" t="t" r="r" b="b"/>
              <a:pathLst>
                <a:path w="2049" h="430" extrusionOk="0">
                  <a:moveTo>
                    <a:pt x="1" y="1"/>
                  </a:moveTo>
                  <a:lnTo>
                    <a:pt x="1" y="429"/>
                  </a:lnTo>
                  <a:lnTo>
                    <a:pt x="2049" y="42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4"/>
            <p:cNvSpPr/>
            <p:nvPr/>
          </p:nvSpPr>
          <p:spPr>
            <a:xfrm>
              <a:off x="6118400" y="789075"/>
              <a:ext cx="81600" cy="10750"/>
            </a:xfrm>
            <a:custGeom>
              <a:avLst/>
              <a:gdLst/>
              <a:ahLst/>
              <a:cxnLst/>
              <a:rect l="l" t="t" r="r" b="b"/>
              <a:pathLst>
                <a:path w="3264" h="430" extrusionOk="0">
                  <a:moveTo>
                    <a:pt x="1" y="1"/>
                  </a:moveTo>
                  <a:lnTo>
                    <a:pt x="1" y="430"/>
                  </a:lnTo>
                  <a:lnTo>
                    <a:pt x="3263" y="430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4"/>
            <p:cNvSpPr/>
            <p:nvPr/>
          </p:nvSpPr>
          <p:spPr>
            <a:xfrm>
              <a:off x="6138650" y="883150"/>
              <a:ext cx="41100" cy="19375"/>
            </a:xfrm>
            <a:custGeom>
              <a:avLst/>
              <a:gdLst/>
              <a:ahLst/>
              <a:cxnLst/>
              <a:rect l="l" t="t" r="r" b="b"/>
              <a:pathLst>
                <a:path w="1644" h="775" extrusionOk="0">
                  <a:moveTo>
                    <a:pt x="0" y="0"/>
                  </a:moveTo>
                  <a:lnTo>
                    <a:pt x="417" y="774"/>
                  </a:lnTo>
                  <a:lnTo>
                    <a:pt x="1227" y="774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4"/>
            <p:cNvSpPr/>
            <p:nvPr/>
          </p:nvSpPr>
          <p:spPr>
            <a:xfrm>
              <a:off x="6125550" y="764375"/>
              <a:ext cx="67000" cy="24725"/>
            </a:xfrm>
            <a:custGeom>
              <a:avLst/>
              <a:gdLst/>
              <a:ahLst/>
              <a:cxnLst/>
              <a:rect l="l" t="t" r="r" b="b"/>
              <a:pathLst>
                <a:path w="2680" h="989" extrusionOk="0">
                  <a:moveTo>
                    <a:pt x="322" y="1"/>
                  </a:moveTo>
                  <a:lnTo>
                    <a:pt x="1" y="989"/>
                  </a:lnTo>
                  <a:lnTo>
                    <a:pt x="2679" y="989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4"/>
            <p:cNvSpPr/>
            <p:nvPr/>
          </p:nvSpPr>
          <p:spPr>
            <a:xfrm>
              <a:off x="6144000" y="758425"/>
              <a:ext cx="30400" cy="5975"/>
            </a:xfrm>
            <a:custGeom>
              <a:avLst/>
              <a:gdLst/>
              <a:ahLst/>
              <a:cxnLst/>
              <a:rect l="l" t="t" r="r" b="b"/>
              <a:pathLst>
                <a:path w="1216" h="239" extrusionOk="0">
                  <a:moveTo>
                    <a:pt x="1" y="1"/>
                  </a:moveTo>
                  <a:lnTo>
                    <a:pt x="1" y="239"/>
                  </a:lnTo>
                  <a:lnTo>
                    <a:pt x="1215" y="239"/>
                  </a:lnTo>
                  <a:lnTo>
                    <a:pt x="12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4"/>
            <p:cNvSpPr/>
            <p:nvPr/>
          </p:nvSpPr>
          <p:spPr>
            <a:xfrm>
              <a:off x="6127625" y="799800"/>
              <a:ext cx="63125" cy="72650"/>
            </a:xfrm>
            <a:custGeom>
              <a:avLst/>
              <a:gdLst/>
              <a:ahLst/>
              <a:cxnLst/>
              <a:rect l="l" t="t" r="r" b="b"/>
              <a:pathLst>
                <a:path w="2525" h="2906" extrusionOk="0">
                  <a:moveTo>
                    <a:pt x="1" y="1"/>
                  </a:moveTo>
                  <a:lnTo>
                    <a:pt x="239" y="2906"/>
                  </a:lnTo>
                  <a:lnTo>
                    <a:pt x="2287" y="2906"/>
                  </a:lnTo>
                  <a:lnTo>
                    <a:pt x="2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4"/>
            <p:cNvSpPr/>
            <p:nvPr/>
          </p:nvSpPr>
          <p:spPr>
            <a:xfrm>
              <a:off x="6152050" y="734900"/>
              <a:ext cx="14900" cy="29800"/>
            </a:xfrm>
            <a:custGeom>
              <a:avLst/>
              <a:gdLst/>
              <a:ahLst/>
              <a:cxnLst/>
              <a:rect l="l" t="t" r="r" b="b"/>
              <a:pathLst>
                <a:path w="596" h="1192" extrusionOk="0">
                  <a:moveTo>
                    <a:pt x="298" y="1"/>
                  </a:moveTo>
                  <a:cubicBezTo>
                    <a:pt x="131" y="1"/>
                    <a:pt x="0" y="263"/>
                    <a:pt x="0" y="596"/>
                  </a:cubicBezTo>
                  <a:cubicBezTo>
                    <a:pt x="0" y="930"/>
                    <a:pt x="131" y="1192"/>
                    <a:pt x="298" y="1192"/>
                  </a:cubicBezTo>
                  <a:cubicBezTo>
                    <a:pt x="453" y="1192"/>
                    <a:pt x="595" y="930"/>
                    <a:pt x="595" y="596"/>
                  </a:cubicBezTo>
                  <a:cubicBezTo>
                    <a:pt x="595" y="275"/>
                    <a:pt x="453" y="1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4"/>
            <p:cNvSpPr/>
            <p:nvPr/>
          </p:nvSpPr>
          <p:spPr>
            <a:xfrm>
              <a:off x="6109475" y="942675"/>
              <a:ext cx="99450" cy="10150"/>
            </a:xfrm>
            <a:custGeom>
              <a:avLst/>
              <a:gdLst/>
              <a:ahLst/>
              <a:cxnLst/>
              <a:rect l="l" t="t" r="r" b="b"/>
              <a:pathLst>
                <a:path w="3978" h="406" extrusionOk="0">
                  <a:moveTo>
                    <a:pt x="1" y="1"/>
                  </a:moveTo>
                  <a:lnTo>
                    <a:pt x="1" y="405"/>
                  </a:lnTo>
                  <a:lnTo>
                    <a:pt x="3977" y="405"/>
                  </a:lnTo>
                  <a:lnTo>
                    <a:pt x="3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4"/>
            <p:cNvSpPr/>
            <p:nvPr/>
          </p:nvSpPr>
          <p:spPr>
            <a:xfrm>
              <a:off x="6201450" y="936700"/>
              <a:ext cx="26225" cy="22250"/>
            </a:xfrm>
            <a:custGeom>
              <a:avLst/>
              <a:gdLst/>
              <a:ahLst/>
              <a:cxnLst/>
              <a:rect l="l" t="t" r="r" b="b"/>
              <a:pathLst>
                <a:path w="1049" h="890" extrusionOk="0">
                  <a:moveTo>
                    <a:pt x="617" y="1"/>
                  </a:moveTo>
                  <a:cubicBezTo>
                    <a:pt x="610" y="1"/>
                    <a:pt x="603" y="1"/>
                    <a:pt x="596" y="1"/>
                  </a:cubicBezTo>
                  <a:cubicBezTo>
                    <a:pt x="203" y="1"/>
                    <a:pt x="1" y="478"/>
                    <a:pt x="286" y="763"/>
                  </a:cubicBezTo>
                  <a:cubicBezTo>
                    <a:pt x="373" y="850"/>
                    <a:pt x="482" y="889"/>
                    <a:pt x="590" y="889"/>
                  </a:cubicBezTo>
                  <a:cubicBezTo>
                    <a:pt x="821" y="889"/>
                    <a:pt x="1048" y="710"/>
                    <a:pt x="1048" y="442"/>
                  </a:cubicBezTo>
                  <a:cubicBezTo>
                    <a:pt x="1048" y="199"/>
                    <a:pt x="857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4"/>
            <p:cNvSpPr/>
            <p:nvPr/>
          </p:nvSpPr>
          <p:spPr>
            <a:xfrm>
              <a:off x="6090725" y="936725"/>
              <a:ext cx="25550" cy="21900"/>
            </a:xfrm>
            <a:custGeom>
              <a:avLst/>
              <a:gdLst/>
              <a:ahLst/>
              <a:cxnLst/>
              <a:rect l="l" t="t" r="r" b="b"/>
              <a:pathLst>
                <a:path w="1022" h="876" extrusionOk="0">
                  <a:moveTo>
                    <a:pt x="455" y="0"/>
                  </a:moveTo>
                  <a:cubicBezTo>
                    <a:pt x="451" y="0"/>
                    <a:pt x="446" y="0"/>
                    <a:pt x="441" y="0"/>
                  </a:cubicBezTo>
                  <a:cubicBezTo>
                    <a:pt x="191" y="0"/>
                    <a:pt x="0" y="191"/>
                    <a:pt x="0" y="441"/>
                  </a:cubicBezTo>
                  <a:cubicBezTo>
                    <a:pt x="8" y="704"/>
                    <a:pt x="219" y="876"/>
                    <a:pt x="439" y="876"/>
                  </a:cubicBezTo>
                  <a:cubicBezTo>
                    <a:pt x="548" y="876"/>
                    <a:pt x="660" y="833"/>
                    <a:pt x="751" y="739"/>
                  </a:cubicBezTo>
                  <a:cubicBezTo>
                    <a:pt x="1021" y="468"/>
                    <a:pt x="839" y="0"/>
                    <a:pt x="4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" name="Google Shape;833;p34"/>
          <p:cNvGrpSpPr/>
          <p:nvPr/>
        </p:nvGrpSpPr>
        <p:grpSpPr>
          <a:xfrm>
            <a:off x="4393025" y="4283082"/>
            <a:ext cx="292429" cy="403308"/>
            <a:chOff x="5605250" y="1168900"/>
            <a:chExt cx="208075" cy="286950"/>
          </a:xfrm>
        </p:grpSpPr>
        <p:sp>
          <p:nvSpPr>
            <p:cNvPr id="834" name="Google Shape;834;p34"/>
            <p:cNvSpPr/>
            <p:nvPr/>
          </p:nvSpPr>
          <p:spPr>
            <a:xfrm>
              <a:off x="5605250" y="1168900"/>
              <a:ext cx="208075" cy="208375"/>
            </a:xfrm>
            <a:custGeom>
              <a:avLst/>
              <a:gdLst/>
              <a:ahLst/>
              <a:cxnLst/>
              <a:rect l="l" t="t" r="r" b="b"/>
              <a:pathLst>
                <a:path w="8323" h="8335" extrusionOk="0">
                  <a:moveTo>
                    <a:pt x="4156" y="0"/>
                  </a:moveTo>
                  <a:cubicBezTo>
                    <a:pt x="1858" y="0"/>
                    <a:pt x="0" y="1870"/>
                    <a:pt x="0" y="4167"/>
                  </a:cubicBezTo>
                  <a:cubicBezTo>
                    <a:pt x="0" y="6465"/>
                    <a:pt x="1858" y="8335"/>
                    <a:pt x="4156" y="8335"/>
                  </a:cubicBezTo>
                  <a:cubicBezTo>
                    <a:pt x="6465" y="8335"/>
                    <a:pt x="8323" y="6465"/>
                    <a:pt x="8323" y="4167"/>
                  </a:cubicBezTo>
                  <a:cubicBezTo>
                    <a:pt x="8323" y="1870"/>
                    <a:pt x="6465" y="0"/>
                    <a:pt x="41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4"/>
            <p:cNvSpPr/>
            <p:nvPr/>
          </p:nvSpPr>
          <p:spPr>
            <a:xfrm>
              <a:off x="5709125" y="1168900"/>
              <a:ext cx="104200" cy="208375"/>
            </a:xfrm>
            <a:custGeom>
              <a:avLst/>
              <a:gdLst/>
              <a:ahLst/>
              <a:cxnLst/>
              <a:rect l="l" t="t" r="r" b="b"/>
              <a:pathLst>
                <a:path w="4168" h="8335" extrusionOk="0">
                  <a:moveTo>
                    <a:pt x="1" y="0"/>
                  </a:moveTo>
                  <a:lnTo>
                    <a:pt x="1" y="8335"/>
                  </a:lnTo>
                  <a:cubicBezTo>
                    <a:pt x="2310" y="8335"/>
                    <a:pt x="4168" y="6465"/>
                    <a:pt x="4168" y="4167"/>
                  </a:cubicBezTo>
                  <a:cubicBezTo>
                    <a:pt x="4168" y="1870"/>
                    <a:pt x="2310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4"/>
            <p:cNvSpPr/>
            <p:nvPr/>
          </p:nvSpPr>
          <p:spPr>
            <a:xfrm>
              <a:off x="5699600" y="1259300"/>
              <a:ext cx="19375" cy="196550"/>
            </a:xfrm>
            <a:custGeom>
              <a:avLst/>
              <a:gdLst/>
              <a:ahLst/>
              <a:cxnLst/>
              <a:rect l="l" t="t" r="r" b="b"/>
              <a:pathLst>
                <a:path w="775" h="7862" extrusionOk="0">
                  <a:moveTo>
                    <a:pt x="388" y="1"/>
                  </a:moveTo>
                  <a:cubicBezTo>
                    <a:pt x="194" y="1"/>
                    <a:pt x="1" y="129"/>
                    <a:pt x="1" y="385"/>
                  </a:cubicBezTo>
                  <a:lnTo>
                    <a:pt x="1" y="7469"/>
                  </a:lnTo>
                  <a:cubicBezTo>
                    <a:pt x="1" y="7695"/>
                    <a:pt x="167" y="7862"/>
                    <a:pt x="394" y="7862"/>
                  </a:cubicBezTo>
                  <a:cubicBezTo>
                    <a:pt x="608" y="7862"/>
                    <a:pt x="775" y="7695"/>
                    <a:pt x="775" y="7469"/>
                  </a:cubicBezTo>
                  <a:lnTo>
                    <a:pt x="775" y="385"/>
                  </a:lnTo>
                  <a:cubicBezTo>
                    <a:pt x="775" y="129"/>
                    <a:pt x="581" y="1"/>
                    <a:pt x="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4"/>
            <p:cNvSpPr/>
            <p:nvPr/>
          </p:nvSpPr>
          <p:spPr>
            <a:xfrm>
              <a:off x="5665375" y="1310575"/>
              <a:ext cx="43775" cy="36050"/>
            </a:xfrm>
            <a:custGeom>
              <a:avLst/>
              <a:gdLst/>
              <a:ahLst/>
              <a:cxnLst/>
              <a:rect l="l" t="t" r="r" b="b"/>
              <a:pathLst>
                <a:path w="1751" h="1442" extrusionOk="0">
                  <a:moveTo>
                    <a:pt x="0" y="1"/>
                  </a:moveTo>
                  <a:lnTo>
                    <a:pt x="1751" y="1441"/>
                  </a:lnTo>
                </a:path>
              </a:pathLst>
            </a:custGeom>
            <a:solidFill>
              <a:srgbClr val="D1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4"/>
            <p:cNvSpPr/>
            <p:nvPr/>
          </p:nvSpPr>
          <p:spPr>
            <a:xfrm>
              <a:off x="5651075" y="1300725"/>
              <a:ext cx="69100" cy="55725"/>
            </a:xfrm>
            <a:custGeom>
              <a:avLst/>
              <a:gdLst/>
              <a:ahLst/>
              <a:cxnLst/>
              <a:rect l="l" t="t" r="r" b="b"/>
              <a:pathLst>
                <a:path w="2764" h="2229" extrusionOk="0">
                  <a:moveTo>
                    <a:pt x="571" y="0"/>
                  </a:moveTo>
                  <a:cubicBezTo>
                    <a:pt x="251" y="0"/>
                    <a:pt x="0" y="439"/>
                    <a:pt x="322" y="704"/>
                  </a:cubicBezTo>
                  <a:lnTo>
                    <a:pt x="2085" y="2145"/>
                  </a:lnTo>
                  <a:cubicBezTo>
                    <a:pt x="2156" y="2204"/>
                    <a:pt x="2239" y="2228"/>
                    <a:pt x="2335" y="2228"/>
                  </a:cubicBezTo>
                  <a:cubicBezTo>
                    <a:pt x="2442" y="2228"/>
                    <a:pt x="2561" y="2181"/>
                    <a:pt x="2632" y="2085"/>
                  </a:cubicBezTo>
                  <a:cubicBezTo>
                    <a:pt x="2763" y="1919"/>
                    <a:pt x="2739" y="1681"/>
                    <a:pt x="2573" y="1538"/>
                  </a:cubicBezTo>
                  <a:lnTo>
                    <a:pt x="822" y="97"/>
                  </a:lnTo>
                  <a:cubicBezTo>
                    <a:pt x="740" y="29"/>
                    <a:pt x="653" y="0"/>
                    <a:pt x="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4"/>
            <p:cNvSpPr/>
            <p:nvPr/>
          </p:nvSpPr>
          <p:spPr>
            <a:xfrm>
              <a:off x="5709125" y="1289150"/>
              <a:ext cx="31275" cy="29775"/>
            </a:xfrm>
            <a:custGeom>
              <a:avLst/>
              <a:gdLst/>
              <a:ahLst/>
              <a:cxnLst/>
              <a:rect l="l" t="t" r="r" b="b"/>
              <a:pathLst>
                <a:path w="1251" h="1191" extrusionOk="0">
                  <a:moveTo>
                    <a:pt x="1" y="1191"/>
                  </a:moveTo>
                  <a:lnTo>
                    <a:pt x="1251" y="0"/>
                  </a:lnTo>
                </a:path>
              </a:pathLst>
            </a:custGeom>
            <a:solidFill>
              <a:srgbClr val="D1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4"/>
            <p:cNvSpPr/>
            <p:nvPr/>
          </p:nvSpPr>
          <p:spPr>
            <a:xfrm>
              <a:off x="5696025" y="1279325"/>
              <a:ext cx="58350" cy="49425"/>
            </a:xfrm>
            <a:custGeom>
              <a:avLst/>
              <a:gdLst/>
              <a:ahLst/>
              <a:cxnLst/>
              <a:rect l="l" t="t" r="r" b="b"/>
              <a:pathLst>
                <a:path w="2334" h="1977" extrusionOk="0">
                  <a:moveTo>
                    <a:pt x="1773" y="0"/>
                  </a:moveTo>
                  <a:cubicBezTo>
                    <a:pt x="1683" y="0"/>
                    <a:pt x="1588" y="35"/>
                    <a:pt x="1501" y="120"/>
                  </a:cubicBezTo>
                  <a:lnTo>
                    <a:pt x="263" y="1310"/>
                  </a:lnTo>
                  <a:cubicBezTo>
                    <a:pt x="1" y="1548"/>
                    <a:pt x="179" y="1977"/>
                    <a:pt x="537" y="1977"/>
                  </a:cubicBezTo>
                  <a:cubicBezTo>
                    <a:pt x="632" y="1977"/>
                    <a:pt x="727" y="1941"/>
                    <a:pt x="799" y="1870"/>
                  </a:cubicBezTo>
                  <a:lnTo>
                    <a:pt x="2049" y="679"/>
                  </a:lnTo>
                  <a:cubicBezTo>
                    <a:pt x="2334" y="403"/>
                    <a:pt x="2079" y="0"/>
                    <a:pt x="17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1" name="Google Shape;841;p34"/>
          <p:cNvGrpSpPr/>
          <p:nvPr/>
        </p:nvGrpSpPr>
        <p:grpSpPr>
          <a:xfrm>
            <a:off x="4654563" y="4103504"/>
            <a:ext cx="314943" cy="582910"/>
            <a:chOff x="6691700" y="1068275"/>
            <a:chExt cx="221775" cy="410500"/>
          </a:xfrm>
        </p:grpSpPr>
        <p:sp>
          <p:nvSpPr>
            <p:cNvPr id="842" name="Google Shape;842;p34"/>
            <p:cNvSpPr/>
            <p:nvPr/>
          </p:nvSpPr>
          <p:spPr>
            <a:xfrm>
              <a:off x="6691700" y="1068275"/>
              <a:ext cx="221775" cy="317325"/>
            </a:xfrm>
            <a:custGeom>
              <a:avLst/>
              <a:gdLst/>
              <a:ahLst/>
              <a:cxnLst/>
              <a:rect l="l" t="t" r="r" b="b"/>
              <a:pathLst>
                <a:path w="8871" h="12693" extrusionOk="0">
                  <a:moveTo>
                    <a:pt x="4429" y="1"/>
                  </a:moveTo>
                  <a:cubicBezTo>
                    <a:pt x="3810" y="1"/>
                    <a:pt x="0" y="3430"/>
                    <a:pt x="0" y="7657"/>
                  </a:cubicBezTo>
                  <a:cubicBezTo>
                    <a:pt x="0" y="11883"/>
                    <a:pt x="3715" y="12693"/>
                    <a:pt x="4429" y="12693"/>
                  </a:cubicBezTo>
                  <a:cubicBezTo>
                    <a:pt x="5144" y="12693"/>
                    <a:pt x="8870" y="11883"/>
                    <a:pt x="8870" y="7657"/>
                  </a:cubicBezTo>
                  <a:cubicBezTo>
                    <a:pt x="8870" y="3430"/>
                    <a:pt x="5060" y="1"/>
                    <a:pt x="44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4"/>
            <p:cNvSpPr/>
            <p:nvPr/>
          </p:nvSpPr>
          <p:spPr>
            <a:xfrm>
              <a:off x="6802425" y="1068275"/>
              <a:ext cx="111050" cy="317325"/>
            </a:xfrm>
            <a:custGeom>
              <a:avLst/>
              <a:gdLst/>
              <a:ahLst/>
              <a:cxnLst/>
              <a:rect l="l" t="t" r="r" b="b"/>
              <a:pathLst>
                <a:path w="4442" h="12693" extrusionOk="0">
                  <a:moveTo>
                    <a:pt x="0" y="1"/>
                  </a:moveTo>
                  <a:lnTo>
                    <a:pt x="0" y="12693"/>
                  </a:lnTo>
                  <a:cubicBezTo>
                    <a:pt x="727" y="12693"/>
                    <a:pt x="4441" y="11883"/>
                    <a:pt x="4441" y="7657"/>
                  </a:cubicBezTo>
                  <a:cubicBezTo>
                    <a:pt x="4441" y="3430"/>
                    <a:pt x="631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4"/>
            <p:cNvSpPr/>
            <p:nvPr/>
          </p:nvSpPr>
          <p:spPr>
            <a:xfrm>
              <a:off x="6792600" y="1285875"/>
              <a:ext cx="19675" cy="192900"/>
            </a:xfrm>
            <a:custGeom>
              <a:avLst/>
              <a:gdLst/>
              <a:ahLst/>
              <a:cxnLst/>
              <a:rect l="l" t="t" r="r" b="b"/>
              <a:pathLst>
                <a:path w="787" h="7716" extrusionOk="0">
                  <a:moveTo>
                    <a:pt x="393" y="0"/>
                  </a:moveTo>
                  <a:cubicBezTo>
                    <a:pt x="197" y="0"/>
                    <a:pt x="0" y="131"/>
                    <a:pt x="0" y="393"/>
                  </a:cubicBezTo>
                  <a:lnTo>
                    <a:pt x="0" y="7323"/>
                  </a:lnTo>
                  <a:cubicBezTo>
                    <a:pt x="0" y="7537"/>
                    <a:pt x="179" y="7716"/>
                    <a:pt x="393" y="7716"/>
                  </a:cubicBezTo>
                  <a:cubicBezTo>
                    <a:pt x="608" y="7716"/>
                    <a:pt x="786" y="7537"/>
                    <a:pt x="786" y="7323"/>
                  </a:cubicBezTo>
                  <a:lnTo>
                    <a:pt x="786" y="393"/>
                  </a:lnTo>
                  <a:cubicBezTo>
                    <a:pt x="786" y="131"/>
                    <a:pt x="590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4"/>
            <p:cNvSpPr/>
            <p:nvPr/>
          </p:nvSpPr>
          <p:spPr>
            <a:xfrm>
              <a:off x="6759550" y="1295700"/>
              <a:ext cx="42900" cy="48825"/>
            </a:xfrm>
            <a:custGeom>
              <a:avLst/>
              <a:gdLst/>
              <a:ahLst/>
              <a:cxnLst/>
              <a:rect l="l" t="t" r="r" b="b"/>
              <a:pathLst>
                <a:path w="1716" h="1953" extrusionOk="0">
                  <a:moveTo>
                    <a:pt x="1" y="0"/>
                  </a:moveTo>
                  <a:lnTo>
                    <a:pt x="1715" y="1953"/>
                  </a:lnTo>
                </a:path>
              </a:pathLst>
            </a:custGeom>
            <a:solidFill>
              <a:srgbClr val="D1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4"/>
            <p:cNvSpPr/>
            <p:nvPr/>
          </p:nvSpPr>
          <p:spPr>
            <a:xfrm>
              <a:off x="6744850" y="1285400"/>
              <a:ext cx="70600" cy="69000"/>
            </a:xfrm>
            <a:custGeom>
              <a:avLst/>
              <a:gdLst/>
              <a:ahLst/>
              <a:cxnLst/>
              <a:rect l="l" t="t" r="r" b="b"/>
              <a:pathLst>
                <a:path w="2824" h="2760" extrusionOk="0">
                  <a:moveTo>
                    <a:pt x="571" y="1"/>
                  </a:moveTo>
                  <a:cubicBezTo>
                    <a:pt x="271" y="1"/>
                    <a:pt x="0" y="383"/>
                    <a:pt x="291" y="674"/>
                  </a:cubicBezTo>
                  <a:lnTo>
                    <a:pt x="2006" y="2627"/>
                  </a:lnTo>
                  <a:cubicBezTo>
                    <a:pt x="2071" y="2703"/>
                    <a:pt x="2166" y="2759"/>
                    <a:pt x="2273" y="2759"/>
                  </a:cubicBezTo>
                  <a:cubicBezTo>
                    <a:pt x="2283" y="2759"/>
                    <a:pt x="2293" y="2759"/>
                    <a:pt x="2303" y="2758"/>
                  </a:cubicBezTo>
                  <a:cubicBezTo>
                    <a:pt x="2308" y="2758"/>
                    <a:pt x="2313" y="2758"/>
                    <a:pt x="2318" y="2758"/>
                  </a:cubicBezTo>
                  <a:cubicBezTo>
                    <a:pt x="2642" y="2758"/>
                    <a:pt x="2824" y="2361"/>
                    <a:pt x="2601" y="2115"/>
                  </a:cubicBezTo>
                  <a:lnTo>
                    <a:pt x="875" y="162"/>
                  </a:lnTo>
                  <a:cubicBezTo>
                    <a:pt x="785" y="48"/>
                    <a:pt x="676" y="1"/>
                    <a:pt x="5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4"/>
            <p:cNvSpPr/>
            <p:nvPr/>
          </p:nvSpPr>
          <p:spPr>
            <a:xfrm>
              <a:off x="6802425" y="1295700"/>
              <a:ext cx="43175" cy="48825"/>
            </a:xfrm>
            <a:custGeom>
              <a:avLst/>
              <a:gdLst/>
              <a:ahLst/>
              <a:cxnLst/>
              <a:rect l="l" t="t" r="r" b="b"/>
              <a:pathLst>
                <a:path w="1727" h="1953" extrusionOk="0">
                  <a:moveTo>
                    <a:pt x="1727" y="0"/>
                  </a:moveTo>
                  <a:lnTo>
                    <a:pt x="0" y="1953"/>
                  </a:lnTo>
                </a:path>
              </a:pathLst>
            </a:custGeom>
            <a:solidFill>
              <a:srgbClr val="D1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4"/>
            <p:cNvSpPr/>
            <p:nvPr/>
          </p:nvSpPr>
          <p:spPr>
            <a:xfrm>
              <a:off x="6789325" y="1285400"/>
              <a:ext cx="70700" cy="69000"/>
            </a:xfrm>
            <a:custGeom>
              <a:avLst/>
              <a:gdLst/>
              <a:ahLst/>
              <a:cxnLst/>
              <a:rect l="l" t="t" r="r" b="b"/>
              <a:pathLst>
                <a:path w="2828" h="2760" extrusionOk="0">
                  <a:moveTo>
                    <a:pt x="2252" y="1"/>
                  </a:moveTo>
                  <a:cubicBezTo>
                    <a:pt x="2147" y="1"/>
                    <a:pt x="2040" y="48"/>
                    <a:pt x="1953" y="162"/>
                  </a:cubicBezTo>
                  <a:lnTo>
                    <a:pt x="227" y="2115"/>
                  </a:lnTo>
                  <a:cubicBezTo>
                    <a:pt x="0" y="2365"/>
                    <a:pt x="191" y="2758"/>
                    <a:pt x="524" y="2758"/>
                  </a:cubicBezTo>
                  <a:cubicBezTo>
                    <a:pt x="535" y="2759"/>
                    <a:pt x="545" y="2759"/>
                    <a:pt x="555" y="2759"/>
                  </a:cubicBezTo>
                  <a:cubicBezTo>
                    <a:pt x="662" y="2759"/>
                    <a:pt x="757" y="2703"/>
                    <a:pt x="822" y="2627"/>
                  </a:cubicBezTo>
                  <a:lnTo>
                    <a:pt x="2536" y="674"/>
                  </a:lnTo>
                  <a:cubicBezTo>
                    <a:pt x="2827" y="383"/>
                    <a:pt x="2550" y="1"/>
                    <a:pt x="2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96300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F067BA-CBD1-D374-EB7D-462C7F83C6A1}"/>
              </a:ext>
            </a:extLst>
          </p:cNvPr>
          <p:cNvSpPr txBox="1"/>
          <p:nvPr/>
        </p:nvSpPr>
        <p:spPr>
          <a:xfrm>
            <a:off x="620201" y="127221"/>
            <a:ext cx="25762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4">
                    <a:lumMod val="75000"/>
                  </a:schemeClr>
                </a:solidFill>
                <a:latin typeface="Bebas Neue" panose="020B0606020202050201" pitchFamily="34" charset="77"/>
              </a:rPr>
              <a:t>Dashboard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81AB30-4D7B-2DF4-9F40-2DD0D0E07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53" y="1264476"/>
            <a:ext cx="3886200" cy="2446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0629E1-6D32-9C63-EA44-BDEC64F87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825" y="0"/>
            <a:ext cx="3951799" cy="22443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BCE097-122D-B6E8-0BC3-B0F723C5D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3825" y="2244323"/>
            <a:ext cx="2964084" cy="289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8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8" name="Google Shape;658;p34"/>
          <p:cNvGrpSpPr/>
          <p:nvPr/>
        </p:nvGrpSpPr>
        <p:grpSpPr>
          <a:xfrm>
            <a:off x="5243504" y="1601713"/>
            <a:ext cx="2273401" cy="3002274"/>
            <a:chOff x="5143300" y="2787108"/>
            <a:chExt cx="1375651" cy="1816697"/>
          </a:xfrm>
        </p:grpSpPr>
        <p:sp>
          <p:nvSpPr>
            <p:cNvPr id="659" name="Google Shape;659;p34"/>
            <p:cNvSpPr/>
            <p:nvPr/>
          </p:nvSpPr>
          <p:spPr>
            <a:xfrm>
              <a:off x="5197899" y="3883187"/>
              <a:ext cx="167665" cy="720613"/>
            </a:xfrm>
            <a:custGeom>
              <a:avLst/>
              <a:gdLst/>
              <a:ahLst/>
              <a:cxnLst/>
              <a:rect l="l" t="t" r="r" b="b"/>
              <a:pathLst>
                <a:path w="5632" h="24206" extrusionOk="0">
                  <a:moveTo>
                    <a:pt x="5632" y="0"/>
                  </a:moveTo>
                  <a:lnTo>
                    <a:pt x="0" y="5894"/>
                  </a:lnTo>
                  <a:lnTo>
                    <a:pt x="0" y="24206"/>
                  </a:lnTo>
                  <a:lnTo>
                    <a:pt x="5632" y="24206"/>
                  </a:lnTo>
                  <a:lnTo>
                    <a:pt x="56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4"/>
            <p:cNvSpPr/>
            <p:nvPr/>
          </p:nvSpPr>
          <p:spPr>
            <a:xfrm>
              <a:off x="5143300" y="3804474"/>
              <a:ext cx="271532" cy="342444"/>
            </a:xfrm>
            <a:custGeom>
              <a:avLst/>
              <a:gdLst/>
              <a:ahLst/>
              <a:cxnLst/>
              <a:rect l="l" t="t" r="r" b="b"/>
              <a:pathLst>
                <a:path w="9121" h="11503" extrusionOk="0">
                  <a:moveTo>
                    <a:pt x="7918" y="1"/>
                  </a:moveTo>
                  <a:lnTo>
                    <a:pt x="1" y="10836"/>
                  </a:lnTo>
                  <a:lnTo>
                    <a:pt x="1191" y="11502"/>
                  </a:lnTo>
                  <a:lnTo>
                    <a:pt x="9121" y="668"/>
                  </a:lnTo>
                  <a:lnTo>
                    <a:pt x="79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4"/>
            <p:cNvSpPr/>
            <p:nvPr/>
          </p:nvSpPr>
          <p:spPr>
            <a:xfrm>
              <a:off x="5423678" y="2873839"/>
              <a:ext cx="371143" cy="591976"/>
            </a:xfrm>
            <a:custGeom>
              <a:avLst/>
              <a:gdLst/>
              <a:ahLst/>
              <a:cxnLst/>
              <a:rect l="l" t="t" r="r" b="b"/>
              <a:pathLst>
                <a:path w="12467" h="19885" extrusionOk="0">
                  <a:moveTo>
                    <a:pt x="6239" y="1"/>
                  </a:moveTo>
                  <a:lnTo>
                    <a:pt x="0" y="19884"/>
                  </a:lnTo>
                  <a:lnTo>
                    <a:pt x="12466" y="19884"/>
                  </a:lnTo>
                  <a:lnTo>
                    <a:pt x="6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4"/>
            <p:cNvSpPr/>
            <p:nvPr/>
          </p:nvSpPr>
          <p:spPr>
            <a:xfrm>
              <a:off x="5365536" y="3681135"/>
              <a:ext cx="332144" cy="922662"/>
            </a:xfrm>
            <a:custGeom>
              <a:avLst/>
              <a:gdLst/>
              <a:ahLst/>
              <a:cxnLst/>
              <a:rect l="l" t="t" r="r" b="b"/>
              <a:pathLst>
                <a:path w="11157" h="30993" extrusionOk="0">
                  <a:moveTo>
                    <a:pt x="1" y="1"/>
                  </a:moveTo>
                  <a:lnTo>
                    <a:pt x="1" y="30993"/>
                  </a:lnTo>
                  <a:lnTo>
                    <a:pt x="11157" y="30993"/>
                  </a:lnTo>
                  <a:lnTo>
                    <a:pt x="111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4"/>
            <p:cNvSpPr/>
            <p:nvPr/>
          </p:nvSpPr>
          <p:spPr>
            <a:xfrm>
              <a:off x="5697655" y="3967526"/>
              <a:ext cx="191094" cy="636274"/>
            </a:xfrm>
            <a:custGeom>
              <a:avLst/>
              <a:gdLst/>
              <a:ahLst/>
              <a:cxnLst/>
              <a:rect l="l" t="t" r="r" b="b"/>
              <a:pathLst>
                <a:path w="6419" h="21373" extrusionOk="0">
                  <a:moveTo>
                    <a:pt x="1" y="1"/>
                  </a:moveTo>
                  <a:lnTo>
                    <a:pt x="1" y="21373"/>
                  </a:lnTo>
                  <a:lnTo>
                    <a:pt x="6418" y="21373"/>
                  </a:lnTo>
                  <a:lnTo>
                    <a:pt x="64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4"/>
            <p:cNvSpPr/>
            <p:nvPr/>
          </p:nvSpPr>
          <p:spPr>
            <a:xfrm>
              <a:off x="5888722" y="4080595"/>
              <a:ext cx="558991" cy="523208"/>
            </a:xfrm>
            <a:custGeom>
              <a:avLst/>
              <a:gdLst/>
              <a:ahLst/>
              <a:cxnLst/>
              <a:rect l="l" t="t" r="r" b="b"/>
              <a:pathLst>
                <a:path w="18777" h="17575" extrusionOk="0">
                  <a:moveTo>
                    <a:pt x="0" y="1"/>
                  </a:moveTo>
                  <a:lnTo>
                    <a:pt x="0" y="17575"/>
                  </a:lnTo>
                  <a:lnTo>
                    <a:pt x="18777" y="17575"/>
                  </a:lnTo>
                  <a:lnTo>
                    <a:pt x="187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4"/>
            <p:cNvSpPr/>
            <p:nvPr/>
          </p:nvSpPr>
          <p:spPr>
            <a:xfrm>
              <a:off x="5756512" y="3854816"/>
              <a:ext cx="762439" cy="329316"/>
            </a:xfrm>
            <a:custGeom>
              <a:avLst/>
              <a:gdLst/>
              <a:ahLst/>
              <a:cxnLst/>
              <a:rect l="l" t="t" r="r" b="b"/>
              <a:pathLst>
                <a:path w="25611" h="11062" extrusionOk="0">
                  <a:moveTo>
                    <a:pt x="0" y="1"/>
                  </a:moveTo>
                  <a:lnTo>
                    <a:pt x="1834" y="4739"/>
                  </a:lnTo>
                  <a:lnTo>
                    <a:pt x="4275" y="11062"/>
                  </a:lnTo>
                  <a:lnTo>
                    <a:pt x="25611" y="11062"/>
                  </a:lnTo>
                  <a:lnTo>
                    <a:pt x="21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4"/>
            <p:cNvSpPr/>
            <p:nvPr/>
          </p:nvSpPr>
          <p:spPr>
            <a:xfrm>
              <a:off x="5697655" y="3681135"/>
              <a:ext cx="150339" cy="314788"/>
            </a:xfrm>
            <a:custGeom>
              <a:avLst/>
              <a:gdLst/>
              <a:ahLst/>
              <a:cxnLst/>
              <a:rect l="l" t="t" r="r" b="b"/>
              <a:pathLst>
                <a:path w="5050" h="10574" extrusionOk="0">
                  <a:moveTo>
                    <a:pt x="1" y="1"/>
                  </a:moveTo>
                  <a:lnTo>
                    <a:pt x="1" y="10573"/>
                  </a:lnTo>
                  <a:lnTo>
                    <a:pt x="3811" y="10573"/>
                  </a:lnTo>
                  <a:lnTo>
                    <a:pt x="5049" y="8097"/>
                  </a:lnTo>
                  <a:lnTo>
                    <a:pt x="50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4"/>
            <p:cNvSpPr/>
            <p:nvPr/>
          </p:nvSpPr>
          <p:spPr>
            <a:xfrm>
              <a:off x="5309181" y="3604208"/>
              <a:ext cx="425026" cy="109911"/>
            </a:xfrm>
            <a:custGeom>
              <a:avLst/>
              <a:gdLst/>
              <a:ahLst/>
              <a:cxnLst/>
              <a:rect l="l" t="t" r="r" b="b"/>
              <a:pathLst>
                <a:path w="14277" h="3692" extrusionOk="0">
                  <a:moveTo>
                    <a:pt x="2525" y="1"/>
                  </a:moveTo>
                  <a:lnTo>
                    <a:pt x="1" y="3692"/>
                  </a:lnTo>
                  <a:lnTo>
                    <a:pt x="14276" y="3692"/>
                  </a:lnTo>
                  <a:lnTo>
                    <a:pt x="117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4"/>
            <p:cNvSpPr/>
            <p:nvPr/>
          </p:nvSpPr>
          <p:spPr>
            <a:xfrm>
              <a:off x="5659043" y="3604208"/>
              <a:ext cx="267275" cy="109911"/>
            </a:xfrm>
            <a:custGeom>
              <a:avLst/>
              <a:gdLst/>
              <a:ahLst/>
              <a:cxnLst/>
              <a:rect l="l" t="t" r="r" b="b"/>
              <a:pathLst>
                <a:path w="8978" h="3692" extrusionOk="0">
                  <a:moveTo>
                    <a:pt x="0" y="1"/>
                  </a:moveTo>
                  <a:lnTo>
                    <a:pt x="2524" y="3692"/>
                  </a:lnTo>
                  <a:lnTo>
                    <a:pt x="8977" y="3692"/>
                  </a:lnTo>
                  <a:lnTo>
                    <a:pt x="63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4"/>
            <p:cNvSpPr/>
            <p:nvPr/>
          </p:nvSpPr>
          <p:spPr>
            <a:xfrm>
              <a:off x="5587445" y="3282885"/>
              <a:ext cx="250247" cy="158108"/>
            </a:xfrm>
            <a:custGeom>
              <a:avLst/>
              <a:gdLst/>
              <a:ahLst/>
              <a:cxnLst/>
              <a:rect l="l" t="t" r="r" b="b"/>
              <a:pathLst>
                <a:path w="8406" h="5311" extrusionOk="0">
                  <a:moveTo>
                    <a:pt x="4203" y="1"/>
                  </a:moveTo>
                  <a:lnTo>
                    <a:pt x="0" y="5311"/>
                  </a:lnTo>
                  <a:lnTo>
                    <a:pt x="8406" y="5311"/>
                  </a:lnTo>
                  <a:lnTo>
                    <a:pt x="42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4"/>
            <p:cNvSpPr/>
            <p:nvPr/>
          </p:nvSpPr>
          <p:spPr>
            <a:xfrm>
              <a:off x="5624301" y="3323640"/>
              <a:ext cx="176536" cy="280761"/>
            </a:xfrm>
            <a:custGeom>
              <a:avLst/>
              <a:gdLst/>
              <a:ahLst/>
              <a:cxnLst/>
              <a:rect l="l" t="t" r="r" b="b"/>
              <a:pathLst>
                <a:path w="5930" h="9431" extrusionOk="0">
                  <a:moveTo>
                    <a:pt x="2965" y="1"/>
                  </a:moveTo>
                  <a:lnTo>
                    <a:pt x="0" y="3942"/>
                  </a:lnTo>
                  <a:lnTo>
                    <a:pt x="0" y="9431"/>
                  </a:lnTo>
                  <a:lnTo>
                    <a:pt x="5930" y="9431"/>
                  </a:lnTo>
                  <a:lnTo>
                    <a:pt x="5930" y="3942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4"/>
            <p:cNvSpPr/>
            <p:nvPr/>
          </p:nvSpPr>
          <p:spPr>
            <a:xfrm>
              <a:off x="5381493" y="3285713"/>
              <a:ext cx="293175" cy="158138"/>
            </a:xfrm>
            <a:custGeom>
              <a:avLst/>
              <a:gdLst/>
              <a:ahLst/>
              <a:cxnLst/>
              <a:rect l="l" t="t" r="r" b="b"/>
              <a:pathLst>
                <a:path w="9848" h="5312" extrusionOk="0">
                  <a:moveTo>
                    <a:pt x="4930" y="1"/>
                  </a:moveTo>
                  <a:lnTo>
                    <a:pt x="1" y="5311"/>
                  </a:lnTo>
                  <a:lnTo>
                    <a:pt x="9847" y="5311"/>
                  </a:lnTo>
                  <a:lnTo>
                    <a:pt x="49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4"/>
            <p:cNvSpPr/>
            <p:nvPr/>
          </p:nvSpPr>
          <p:spPr>
            <a:xfrm>
              <a:off x="5424750" y="3326498"/>
              <a:ext cx="206663" cy="280374"/>
            </a:xfrm>
            <a:custGeom>
              <a:avLst/>
              <a:gdLst/>
              <a:ahLst/>
              <a:cxnLst/>
              <a:rect l="l" t="t" r="r" b="b"/>
              <a:pathLst>
                <a:path w="6942" h="9418" extrusionOk="0">
                  <a:moveTo>
                    <a:pt x="3477" y="0"/>
                  </a:moveTo>
                  <a:lnTo>
                    <a:pt x="0" y="3941"/>
                  </a:lnTo>
                  <a:lnTo>
                    <a:pt x="0" y="9418"/>
                  </a:lnTo>
                  <a:lnTo>
                    <a:pt x="6941" y="9418"/>
                  </a:lnTo>
                  <a:lnTo>
                    <a:pt x="6941" y="3941"/>
                  </a:lnTo>
                  <a:lnTo>
                    <a:pt x="34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4"/>
            <p:cNvSpPr/>
            <p:nvPr/>
          </p:nvSpPr>
          <p:spPr>
            <a:xfrm>
              <a:off x="5490662" y="3804831"/>
              <a:ext cx="81570" cy="230092"/>
            </a:xfrm>
            <a:custGeom>
              <a:avLst/>
              <a:gdLst/>
              <a:ahLst/>
              <a:cxnLst/>
              <a:rect l="l" t="t" r="r" b="b"/>
              <a:pathLst>
                <a:path w="2740" h="7729" extrusionOk="0">
                  <a:moveTo>
                    <a:pt x="1370" y="1"/>
                  </a:moveTo>
                  <a:cubicBezTo>
                    <a:pt x="1370" y="1"/>
                    <a:pt x="1" y="1108"/>
                    <a:pt x="1" y="2489"/>
                  </a:cubicBezTo>
                  <a:lnTo>
                    <a:pt x="1" y="7728"/>
                  </a:lnTo>
                  <a:lnTo>
                    <a:pt x="2739" y="7728"/>
                  </a:lnTo>
                  <a:lnTo>
                    <a:pt x="2739" y="2489"/>
                  </a:lnTo>
                  <a:cubicBezTo>
                    <a:pt x="2739" y="1108"/>
                    <a:pt x="1370" y="1"/>
                    <a:pt x="13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4"/>
            <p:cNvSpPr/>
            <p:nvPr/>
          </p:nvSpPr>
          <p:spPr>
            <a:xfrm>
              <a:off x="5483576" y="3797210"/>
              <a:ext cx="96098" cy="244441"/>
            </a:xfrm>
            <a:custGeom>
              <a:avLst/>
              <a:gdLst/>
              <a:ahLst/>
              <a:cxnLst/>
              <a:rect l="l" t="t" r="r" b="b"/>
              <a:pathLst>
                <a:path w="3228" h="8211" extrusionOk="0">
                  <a:moveTo>
                    <a:pt x="1608" y="566"/>
                  </a:moveTo>
                  <a:cubicBezTo>
                    <a:pt x="1953" y="900"/>
                    <a:pt x="2739" y="1757"/>
                    <a:pt x="2739" y="2733"/>
                  </a:cubicBezTo>
                  <a:lnTo>
                    <a:pt x="2739" y="7734"/>
                  </a:lnTo>
                  <a:lnTo>
                    <a:pt x="489" y="7734"/>
                  </a:lnTo>
                  <a:lnTo>
                    <a:pt x="489" y="2733"/>
                  </a:lnTo>
                  <a:cubicBezTo>
                    <a:pt x="489" y="1757"/>
                    <a:pt x="1275" y="900"/>
                    <a:pt x="1608" y="566"/>
                  </a:cubicBezTo>
                  <a:close/>
                  <a:moveTo>
                    <a:pt x="1612" y="1"/>
                  </a:moveTo>
                  <a:cubicBezTo>
                    <a:pt x="1557" y="1"/>
                    <a:pt x="1501" y="19"/>
                    <a:pt x="1453" y="54"/>
                  </a:cubicBezTo>
                  <a:cubicBezTo>
                    <a:pt x="1394" y="102"/>
                    <a:pt x="1" y="1257"/>
                    <a:pt x="1" y="2733"/>
                  </a:cubicBezTo>
                  <a:lnTo>
                    <a:pt x="1" y="7972"/>
                  </a:lnTo>
                  <a:cubicBezTo>
                    <a:pt x="1" y="8103"/>
                    <a:pt x="108" y="8210"/>
                    <a:pt x="239" y="8210"/>
                  </a:cubicBezTo>
                  <a:lnTo>
                    <a:pt x="2977" y="8210"/>
                  </a:lnTo>
                  <a:cubicBezTo>
                    <a:pt x="3120" y="8210"/>
                    <a:pt x="3227" y="8103"/>
                    <a:pt x="3227" y="7972"/>
                  </a:cubicBezTo>
                  <a:lnTo>
                    <a:pt x="3227" y="2733"/>
                  </a:lnTo>
                  <a:cubicBezTo>
                    <a:pt x="3227" y="1257"/>
                    <a:pt x="1822" y="102"/>
                    <a:pt x="1763" y="54"/>
                  </a:cubicBezTo>
                  <a:cubicBezTo>
                    <a:pt x="1721" y="19"/>
                    <a:pt x="1667" y="1"/>
                    <a:pt x="1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4"/>
            <p:cNvSpPr/>
            <p:nvPr/>
          </p:nvSpPr>
          <p:spPr>
            <a:xfrm>
              <a:off x="5995419" y="4243290"/>
              <a:ext cx="56742" cy="160609"/>
            </a:xfrm>
            <a:custGeom>
              <a:avLst/>
              <a:gdLst/>
              <a:ahLst/>
              <a:cxnLst/>
              <a:rect l="l" t="t" r="r" b="b"/>
              <a:pathLst>
                <a:path w="1906" h="5395" extrusionOk="0">
                  <a:moveTo>
                    <a:pt x="953" y="1"/>
                  </a:moveTo>
                  <a:cubicBezTo>
                    <a:pt x="953" y="1"/>
                    <a:pt x="0" y="775"/>
                    <a:pt x="0" y="1739"/>
                  </a:cubicBezTo>
                  <a:lnTo>
                    <a:pt x="0" y="5394"/>
                  </a:lnTo>
                  <a:lnTo>
                    <a:pt x="1905" y="5394"/>
                  </a:lnTo>
                  <a:lnTo>
                    <a:pt x="1905" y="1739"/>
                  </a:lnTo>
                  <a:cubicBezTo>
                    <a:pt x="1905" y="787"/>
                    <a:pt x="953" y="1"/>
                    <a:pt x="9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5988334" y="4236383"/>
              <a:ext cx="70912" cy="174601"/>
            </a:xfrm>
            <a:custGeom>
              <a:avLst/>
              <a:gdLst/>
              <a:ahLst/>
              <a:cxnLst/>
              <a:rect l="l" t="t" r="r" b="b"/>
              <a:pathLst>
                <a:path w="2382" h="5865" extrusionOk="0">
                  <a:moveTo>
                    <a:pt x="1203" y="566"/>
                  </a:moveTo>
                  <a:cubicBezTo>
                    <a:pt x="1453" y="816"/>
                    <a:pt x="1905" y="1364"/>
                    <a:pt x="1905" y="1971"/>
                  </a:cubicBezTo>
                  <a:lnTo>
                    <a:pt x="1905" y="5388"/>
                  </a:lnTo>
                  <a:lnTo>
                    <a:pt x="488" y="5388"/>
                  </a:lnTo>
                  <a:lnTo>
                    <a:pt x="488" y="1971"/>
                  </a:lnTo>
                  <a:cubicBezTo>
                    <a:pt x="488" y="1364"/>
                    <a:pt x="953" y="816"/>
                    <a:pt x="1203" y="566"/>
                  </a:cubicBezTo>
                  <a:close/>
                  <a:moveTo>
                    <a:pt x="1189" y="1"/>
                  </a:moveTo>
                  <a:cubicBezTo>
                    <a:pt x="1137" y="1"/>
                    <a:pt x="1084" y="19"/>
                    <a:pt x="1036" y="54"/>
                  </a:cubicBezTo>
                  <a:cubicBezTo>
                    <a:pt x="1000" y="90"/>
                    <a:pt x="0" y="912"/>
                    <a:pt x="0" y="1971"/>
                  </a:cubicBezTo>
                  <a:lnTo>
                    <a:pt x="0" y="5626"/>
                  </a:lnTo>
                  <a:cubicBezTo>
                    <a:pt x="0" y="5757"/>
                    <a:pt x="107" y="5865"/>
                    <a:pt x="238" y="5865"/>
                  </a:cubicBezTo>
                  <a:lnTo>
                    <a:pt x="2143" y="5865"/>
                  </a:lnTo>
                  <a:cubicBezTo>
                    <a:pt x="2274" y="5865"/>
                    <a:pt x="2381" y="5757"/>
                    <a:pt x="2381" y="5626"/>
                  </a:cubicBezTo>
                  <a:lnTo>
                    <a:pt x="2381" y="1971"/>
                  </a:lnTo>
                  <a:cubicBezTo>
                    <a:pt x="2381" y="912"/>
                    <a:pt x="1381" y="90"/>
                    <a:pt x="1334" y="54"/>
                  </a:cubicBezTo>
                  <a:cubicBezTo>
                    <a:pt x="1292" y="19"/>
                    <a:pt x="1241" y="1"/>
                    <a:pt x="11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4"/>
            <p:cNvSpPr/>
            <p:nvPr/>
          </p:nvSpPr>
          <p:spPr>
            <a:xfrm>
              <a:off x="6134001" y="4243290"/>
              <a:ext cx="56742" cy="160609"/>
            </a:xfrm>
            <a:custGeom>
              <a:avLst/>
              <a:gdLst/>
              <a:ahLst/>
              <a:cxnLst/>
              <a:rect l="l" t="t" r="r" b="b"/>
              <a:pathLst>
                <a:path w="1906" h="5395" extrusionOk="0">
                  <a:moveTo>
                    <a:pt x="953" y="1"/>
                  </a:moveTo>
                  <a:cubicBezTo>
                    <a:pt x="953" y="1"/>
                    <a:pt x="1" y="775"/>
                    <a:pt x="1" y="1739"/>
                  </a:cubicBezTo>
                  <a:lnTo>
                    <a:pt x="1" y="5394"/>
                  </a:lnTo>
                  <a:lnTo>
                    <a:pt x="1906" y="5394"/>
                  </a:lnTo>
                  <a:lnTo>
                    <a:pt x="1906" y="1739"/>
                  </a:lnTo>
                  <a:cubicBezTo>
                    <a:pt x="1906" y="787"/>
                    <a:pt x="953" y="1"/>
                    <a:pt x="9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4"/>
            <p:cNvSpPr/>
            <p:nvPr/>
          </p:nvSpPr>
          <p:spPr>
            <a:xfrm>
              <a:off x="6126915" y="4236383"/>
              <a:ext cx="71269" cy="174601"/>
            </a:xfrm>
            <a:custGeom>
              <a:avLst/>
              <a:gdLst/>
              <a:ahLst/>
              <a:cxnLst/>
              <a:rect l="l" t="t" r="r" b="b"/>
              <a:pathLst>
                <a:path w="2394" h="5865" extrusionOk="0">
                  <a:moveTo>
                    <a:pt x="1191" y="566"/>
                  </a:moveTo>
                  <a:cubicBezTo>
                    <a:pt x="1441" y="816"/>
                    <a:pt x="1905" y="1364"/>
                    <a:pt x="1905" y="1971"/>
                  </a:cubicBezTo>
                  <a:lnTo>
                    <a:pt x="1905" y="5388"/>
                  </a:lnTo>
                  <a:lnTo>
                    <a:pt x="489" y="5388"/>
                  </a:lnTo>
                  <a:lnTo>
                    <a:pt x="489" y="1971"/>
                  </a:lnTo>
                  <a:cubicBezTo>
                    <a:pt x="489" y="1364"/>
                    <a:pt x="941" y="816"/>
                    <a:pt x="1191" y="566"/>
                  </a:cubicBezTo>
                  <a:close/>
                  <a:moveTo>
                    <a:pt x="1196" y="1"/>
                  </a:moveTo>
                  <a:cubicBezTo>
                    <a:pt x="1140" y="1"/>
                    <a:pt x="1084" y="19"/>
                    <a:pt x="1036" y="54"/>
                  </a:cubicBezTo>
                  <a:cubicBezTo>
                    <a:pt x="1001" y="90"/>
                    <a:pt x="0" y="912"/>
                    <a:pt x="0" y="1971"/>
                  </a:cubicBezTo>
                  <a:lnTo>
                    <a:pt x="0" y="5626"/>
                  </a:lnTo>
                  <a:cubicBezTo>
                    <a:pt x="0" y="5757"/>
                    <a:pt x="108" y="5865"/>
                    <a:pt x="239" y="5865"/>
                  </a:cubicBezTo>
                  <a:lnTo>
                    <a:pt x="2144" y="5865"/>
                  </a:lnTo>
                  <a:cubicBezTo>
                    <a:pt x="2286" y="5865"/>
                    <a:pt x="2394" y="5757"/>
                    <a:pt x="2394" y="5626"/>
                  </a:cubicBezTo>
                  <a:lnTo>
                    <a:pt x="2394" y="1971"/>
                  </a:lnTo>
                  <a:cubicBezTo>
                    <a:pt x="2394" y="912"/>
                    <a:pt x="1393" y="90"/>
                    <a:pt x="1346" y="54"/>
                  </a:cubicBezTo>
                  <a:cubicBezTo>
                    <a:pt x="1304" y="19"/>
                    <a:pt x="1251" y="1"/>
                    <a:pt x="11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4"/>
            <p:cNvSpPr/>
            <p:nvPr/>
          </p:nvSpPr>
          <p:spPr>
            <a:xfrm>
              <a:off x="6272582" y="4243290"/>
              <a:ext cx="56742" cy="160609"/>
            </a:xfrm>
            <a:custGeom>
              <a:avLst/>
              <a:gdLst/>
              <a:ahLst/>
              <a:cxnLst/>
              <a:rect l="l" t="t" r="r" b="b"/>
              <a:pathLst>
                <a:path w="1906" h="5395" extrusionOk="0">
                  <a:moveTo>
                    <a:pt x="953" y="1"/>
                  </a:moveTo>
                  <a:cubicBezTo>
                    <a:pt x="953" y="1"/>
                    <a:pt x="1" y="775"/>
                    <a:pt x="1" y="1739"/>
                  </a:cubicBezTo>
                  <a:lnTo>
                    <a:pt x="1" y="5394"/>
                  </a:lnTo>
                  <a:lnTo>
                    <a:pt x="1906" y="5394"/>
                  </a:lnTo>
                  <a:lnTo>
                    <a:pt x="1906" y="1739"/>
                  </a:lnTo>
                  <a:cubicBezTo>
                    <a:pt x="1906" y="787"/>
                    <a:pt x="953" y="1"/>
                    <a:pt x="9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4"/>
            <p:cNvSpPr/>
            <p:nvPr/>
          </p:nvSpPr>
          <p:spPr>
            <a:xfrm>
              <a:off x="6265140" y="4236383"/>
              <a:ext cx="71269" cy="174601"/>
            </a:xfrm>
            <a:custGeom>
              <a:avLst/>
              <a:gdLst/>
              <a:ahLst/>
              <a:cxnLst/>
              <a:rect l="l" t="t" r="r" b="b"/>
              <a:pathLst>
                <a:path w="2394" h="5865" extrusionOk="0">
                  <a:moveTo>
                    <a:pt x="1203" y="566"/>
                  </a:moveTo>
                  <a:cubicBezTo>
                    <a:pt x="1453" y="816"/>
                    <a:pt x="1918" y="1364"/>
                    <a:pt x="1918" y="1971"/>
                  </a:cubicBezTo>
                  <a:lnTo>
                    <a:pt x="1918" y="5388"/>
                  </a:lnTo>
                  <a:lnTo>
                    <a:pt x="489" y="5388"/>
                  </a:lnTo>
                  <a:lnTo>
                    <a:pt x="489" y="1971"/>
                  </a:lnTo>
                  <a:cubicBezTo>
                    <a:pt x="489" y="1364"/>
                    <a:pt x="953" y="816"/>
                    <a:pt x="1203" y="566"/>
                  </a:cubicBezTo>
                  <a:close/>
                  <a:moveTo>
                    <a:pt x="1199" y="1"/>
                  </a:moveTo>
                  <a:cubicBezTo>
                    <a:pt x="1144" y="1"/>
                    <a:pt x="1090" y="19"/>
                    <a:pt x="1049" y="54"/>
                  </a:cubicBezTo>
                  <a:cubicBezTo>
                    <a:pt x="1013" y="90"/>
                    <a:pt x="13" y="912"/>
                    <a:pt x="13" y="1971"/>
                  </a:cubicBezTo>
                  <a:lnTo>
                    <a:pt x="13" y="5626"/>
                  </a:lnTo>
                  <a:cubicBezTo>
                    <a:pt x="1" y="5757"/>
                    <a:pt x="120" y="5865"/>
                    <a:pt x="251" y="5865"/>
                  </a:cubicBezTo>
                  <a:lnTo>
                    <a:pt x="2156" y="5865"/>
                  </a:lnTo>
                  <a:cubicBezTo>
                    <a:pt x="2287" y="5865"/>
                    <a:pt x="2394" y="5757"/>
                    <a:pt x="2394" y="5626"/>
                  </a:cubicBezTo>
                  <a:lnTo>
                    <a:pt x="2394" y="1971"/>
                  </a:lnTo>
                  <a:cubicBezTo>
                    <a:pt x="2394" y="912"/>
                    <a:pt x="1394" y="90"/>
                    <a:pt x="1358" y="54"/>
                  </a:cubicBezTo>
                  <a:cubicBezTo>
                    <a:pt x="1311" y="19"/>
                    <a:pt x="1254" y="1"/>
                    <a:pt x="1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4"/>
            <p:cNvSpPr/>
            <p:nvPr/>
          </p:nvSpPr>
          <p:spPr>
            <a:xfrm>
              <a:off x="5439992" y="4242248"/>
              <a:ext cx="171565" cy="361557"/>
            </a:xfrm>
            <a:custGeom>
              <a:avLst/>
              <a:gdLst/>
              <a:ahLst/>
              <a:cxnLst/>
              <a:rect l="l" t="t" r="r" b="b"/>
              <a:pathLst>
                <a:path w="5763" h="12145" extrusionOk="0">
                  <a:moveTo>
                    <a:pt x="2881" y="0"/>
                  </a:moveTo>
                  <a:cubicBezTo>
                    <a:pt x="2881" y="0"/>
                    <a:pt x="0" y="1750"/>
                    <a:pt x="0" y="3905"/>
                  </a:cubicBezTo>
                  <a:lnTo>
                    <a:pt x="0" y="12145"/>
                  </a:lnTo>
                  <a:lnTo>
                    <a:pt x="5763" y="12145"/>
                  </a:lnTo>
                  <a:lnTo>
                    <a:pt x="5763" y="3905"/>
                  </a:lnTo>
                  <a:cubicBezTo>
                    <a:pt x="5763" y="1750"/>
                    <a:pt x="2881" y="0"/>
                    <a:pt x="2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4"/>
            <p:cNvSpPr/>
            <p:nvPr/>
          </p:nvSpPr>
          <p:spPr>
            <a:xfrm>
              <a:off x="5665057" y="3464008"/>
              <a:ext cx="47513" cy="47543"/>
            </a:xfrm>
            <a:custGeom>
              <a:avLst/>
              <a:gdLst/>
              <a:ahLst/>
              <a:cxnLst/>
              <a:rect l="l" t="t" r="r" b="b"/>
              <a:pathLst>
                <a:path w="1596" h="1597" extrusionOk="0">
                  <a:moveTo>
                    <a:pt x="1" y="1"/>
                  </a:moveTo>
                  <a:lnTo>
                    <a:pt x="1" y="1596"/>
                  </a:lnTo>
                  <a:lnTo>
                    <a:pt x="1596" y="1596"/>
                  </a:lnTo>
                  <a:lnTo>
                    <a:pt x="15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4"/>
            <p:cNvSpPr/>
            <p:nvPr/>
          </p:nvSpPr>
          <p:spPr>
            <a:xfrm>
              <a:off x="5657971" y="3456923"/>
              <a:ext cx="62070" cy="62070"/>
            </a:xfrm>
            <a:custGeom>
              <a:avLst/>
              <a:gdLst/>
              <a:ahLst/>
              <a:cxnLst/>
              <a:rect l="l" t="t" r="r" b="b"/>
              <a:pathLst>
                <a:path w="2085" h="2085" extrusionOk="0">
                  <a:moveTo>
                    <a:pt x="1596" y="477"/>
                  </a:moveTo>
                  <a:lnTo>
                    <a:pt x="1596" y="1596"/>
                  </a:lnTo>
                  <a:lnTo>
                    <a:pt x="477" y="1596"/>
                  </a:lnTo>
                  <a:lnTo>
                    <a:pt x="477" y="477"/>
                  </a:lnTo>
                  <a:close/>
                  <a:moveTo>
                    <a:pt x="239" y="1"/>
                  </a:moveTo>
                  <a:cubicBezTo>
                    <a:pt x="108" y="1"/>
                    <a:pt x="0" y="108"/>
                    <a:pt x="0" y="239"/>
                  </a:cubicBezTo>
                  <a:lnTo>
                    <a:pt x="0" y="1834"/>
                  </a:lnTo>
                  <a:cubicBezTo>
                    <a:pt x="0" y="1965"/>
                    <a:pt x="108" y="2084"/>
                    <a:pt x="239" y="2084"/>
                  </a:cubicBezTo>
                  <a:lnTo>
                    <a:pt x="1834" y="2084"/>
                  </a:lnTo>
                  <a:cubicBezTo>
                    <a:pt x="1977" y="2084"/>
                    <a:pt x="2084" y="1965"/>
                    <a:pt x="2084" y="1834"/>
                  </a:cubicBezTo>
                  <a:lnTo>
                    <a:pt x="2084" y="239"/>
                  </a:lnTo>
                  <a:cubicBezTo>
                    <a:pt x="2084" y="108"/>
                    <a:pt x="1965" y="1"/>
                    <a:pt x="1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4"/>
            <p:cNvSpPr/>
            <p:nvPr/>
          </p:nvSpPr>
          <p:spPr>
            <a:xfrm>
              <a:off x="5712570" y="3464008"/>
              <a:ext cx="47513" cy="47543"/>
            </a:xfrm>
            <a:custGeom>
              <a:avLst/>
              <a:gdLst/>
              <a:ahLst/>
              <a:cxnLst/>
              <a:rect l="l" t="t" r="r" b="b"/>
              <a:pathLst>
                <a:path w="1596" h="1597" extrusionOk="0">
                  <a:moveTo>
                    <a:pt x="0" y="1"/>
                  </a:moveTo>
                  <a:lnTo>
                    <a:pt x="0" y="1596"/>
                  </a:lnTo>
                  <a:lnTo>
                    <a:pt x="1595" y="1596"/>
                  </a:lnTo>
                  <a:lnTo>
                    <a:pt x="15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4"/>
            <p:cNvSpPr/>
            <p:nvPr/>
          </p:nvSpPr>
          <p:spPr>
            <a:xfrm>
              <a:off x="5705455" y="3456923"/>
              <a:ext cx="62070" cy="62070"/>
            </a:xfrm>
            <a:custGeom>
              <a:avLst/>
              <a:gdLst/>
              <a:ahLst/>
              <a:cxnLst/>
              <a:rect l="l" t="t" r="r" b="b"/>
              <a:pathLst>
                <a:path w="2085" h="2085" extrusionOk="0">
                  <a:moveTo>
                    <a:pt x="1596" y="477"/>
                  </a:moveTo>
                  <a:lnTo>
                    <a:pt x="1596" y="1596"/>
                  </a:lnTo>
                  <a:lnTo>
                    <a:pt x="489" y="1596"/>
                  </a:lnTo>
                  <a:lnTo>
                    <a:pt x="489" y="477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1834"/>
                  </a:lnTo>
                  <a:cubicBezTo>
                    <a:pt x="1" y="1965"/>
                    <a:pt x="108" y="2084"/>
                    <a:pt x="239" y="2084"/>
                  </a:cubicBezTo>
                  <a:lnTo>
                    <a:pt x="1834" y="2084"/>
                  </a:lnTo>
                  <a:cubicBezTo>
                    <a:pt x="1977" y="2084"/>
                    <a:pt x="2084" y="1965"/>
                    <a:pt x="2084" y="1834"/>
                  </a:cubicBezTo>
                  <a:lnTo>
                    <a:pt x="2084" y="239"/>
                  </a:lnTo>
                  <a:cubicBezTo>
                    <a:pt x="2084" y="108"/>
                    <a:pt x="1977" y="1"/>
                    <a:pt x="1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4"/>
            <p:cNvSpPr/>
            <p:nvPr/>
          </p:nvSpPr>
          <p:spPr>
            <a:xfrm>
              <a:off x="5665057" y="3511522"/>
              <a:ext cx="47513" cy="47513"/>
            </a:xfrm>
            <a:custGeom>
              <a:avLst/>
              <a:gdLst/>
              <a:ahLst/>
              <a:cxnLst/>
              <a:rect l="l" t="t" r="r" b="b"/>
              <a:pathLst>
                <a:path w="1596" h="1596" extrusionOk="0">
                  <a:moveTo>
                    <a:pt x="1" y="0"/>
                  </a:moveTo>
                  <a:lnTo>
                    <a:pt x="1" y="1596"/>
                  </a:lnTo>
                  <a:lnTo>
                    <a:pt x="1596" y="1596"/>
                  </a:lnTo>
                  <a:lnTo>
                    <a:pt x="15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4"/>
            <p:cNvSpPr/>
            <p:nvPr/>
          </p:nvSpPr>
          <p:spPr>
            <a:xfrm>
              <a:off x="5657971" y="3504436"/>
              <a:ext cx="62070" cy="62041"/>
            </a:xfrm>
            <a:custGeom>
              <a:avLst/>
              <a:gdLst/>
              <a:ahLst/>
              <a:cxnLst/>
              <a:rect l="l" t="t" r="r" b="b"/>
              <a:pathLst>
                <a:path w="2085" h="2084" extrusionOk="0">
                  <a:moveTo>
                    <a:pt x="1596" y="488"/>
                  </a:moveTo>
                  <a:lnTo>
                    <a:pt x="1596" y="1596"/>
                  </a:lnTo>
                  <a:lnTo>
                    <a:pt x="477" y="1596"/>
                  </a:lnTo>
                  <a:lnTo>
                    <a:pt x="477" y="488"/>
                  </a:lnTo>
                  <a:close/>
                  <a:moveTo>
                    <a:pt x="239" y="0"/>
                  </a:moveTo>
                  <a:cubicBezTo>
                    <a:pt x="108" y="0"/>
                    <a:pt x="0" y="107"/>
                    <a:pt x="0" y="238"/>
                  </a:cubicBezTo>
                  <a:lnTo>
                    <a:pt x="0" y="1834"/>
                  </a:lnTo>
                  <a:cubicBezTo>
                    <a:pt x="0" y="1977"/>
                    <a:pt x="108" y="2084"/>
                    <a:pt x="239" y="2084"/>
                  </a:cubicBezTo>
                  <a:lnTo>
                    <a:pt x="1834" y="2084"/>
                  </a:lnTo>
                  <a:cubicBezTo>
                    <a:pt x="1965" y="2084"/>
                    <a:pt x="2072" y="1977"/>
                    <a:pt x="2084" y="1846"/>
                  </a:cubicBezTo>
                  <a:lnTo>
                    <a:pt x="2084" y="238"/>
                  </a:lnTo>
                  <a:cubicBezTo>
                    <a:pt x="2084" y="107"/>
                    <a:pt x="1977" y="0"/>
                    <a:pt x="18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4"/>
            <p:cNvSpPr/>
            <p:nvPr/>
          </p:nvSpPr>
          <p:spPr>
            <a:xfrm>
              <a:off x="5712570" y="3511522"/>
              <a:ext cx="47513" cy="47513"/>
            </a:xfrm>
            <a:custGeom>
              <a:avLst/>
              <a:gdLst/>
              <a:ahLst/>
              <a:cxnLst/>
              <a:rect l="l" t="t" r="r" b="b"/>
              <a:pathLst>
                <a:path w="1596" h="1596" extrusionOk="0">
                  <a:moveTo>
                    <a:pt x="0" y="0"/>
                  </a:moveTo>
                  <a:lnTo>
                    <a:pt x="0" y="1596"/>
                  </a:lnTo>
                  <a:lnTo>
                    <a:pt x="1595" y="1596"/>
                  </a:lnTo>
                  <a:lnTo>
                    <a:pt x="15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4"/>
            <p:cNvSpPr/>
            <p:nvPr/>
          </p:nvSpPr>
          <p:spPr>
            <a:xfrm>
              <a:off x="5705455" y="3504436"/>
              <a:ext cx="62070" cy="62041"/>
            </a:xfrm>
            <a:custGeom>
              <a:avLst/>
              <a:gdLst/>
              <a:ahLst/>
              <a:cxnLst/>
              <a:rect l="l" t="t" r="r" b="b"/>
              <a:pathLst>
                <a:path w="2085" h="2084" extrusionOk="0">
                  <a:moveTo>
                    <a:pt x="1596" y="488"/>
                  </a:moveTo>
                  <a:lnTo>
                    <a:pt x="1596" y="1596"/>
                  </a:lnTo>
                  <a:lnTo>
                    <a:pt x="489" y="1596"/>
                  </a:lnTo>
                  <a:lnTo>
                    <a:pt x="489" y="488"/>
                  </a:ln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1834"/>
                  </a:lnTo>
                  <a:cubicBezTo>
                    <a:pt x="1" y="1977"/>
                    <a:pt x="108" y="2084"/>
                    <a:pt x="239" y="2084"/>
                  </a:cubicBezTo>
                  <a:lnTo>
                    <a:pt x="1834" y="2084"/>
                  </a:lnTo>
                  <a:cubicBezTo>
                    <a:pt x="1977" y="2084"/>
                    <a:pt x="2084" y="1977"/>
                    <a:pt x="2084" y="1846"/>
                  </a:cubicBezTo>
                  <a:lnTo>
                    <a:pt x="2084" y="238"/>
                  </a:lnTo>
                  <a:cubicBezTo>
                    <a:pt x="2084" y="107"/>
                    <a:pt x="1977" y="0"/>
                    <a:pt x="18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4"/>
            <p:cNvSpPr/>
            <p:nvPr/>
          </p:nvSpPr>
          <p:spPr>
            <a:xfrm>
              <a:off x="5480391" y="3464008"/>
              <a:ext cx="47870" cy="47543"/>
            </a:xfrm>
            <a:custGeom>
              <a:avLst/>
              <a:gdLst/>
              <a:ahLst/>
              <a:cxnLst/>
              <a:rect l="l" t="t" r="r" b="b"/>
              <a:pathLst>
                <a:path w="1608" h="1597" extrusionOk="0">
                  <a:moveTo>
                    <a:pt x="0" y="1"/>
                  </a:moveTo>
                  <a:lnTo>
                    <a:pt x="0" y="1596"/>
                  </a:lnTo>
                  <a:lnTo>
                    <a:pt x="1608" y="1596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4"/>
            <p:cNvSpPr/>
            <p:nvPr/>
          </p:nvSpPr>
          <p:spPr>
            <a:xfrm>
              <a:off x="5473305" y="3456923"/>
              <a:ext cx="62041" cy="62070"/>
            </a:xfrm>
            <a:custGeom>
              <a:avLst/>
              <a:gdLst/>
              <a:ahLst/>
              <a:cxnLst/>
              <a:rect l="l" t="t" r="r" b="b"/>
              <a:pathLst>
                <a:path w="2084" h="2085" extrusionOk="0">
                  <a:moveTo>
                    <a:pt x="1596" y="477"/>
                  </a:moveTo>
                  <a:lnTo>
                    <a:pt x="1596" y="1596"/>
                  </a:lnTo>
                  <a:lnTo>
                    <a:pt x="488" y="1596"/>
                  </a:lnTo>
                  <a:lnTo>
                    <a:pt x="488" y="477"/>
                  </a:lnTo>
                  <a:close/>
                  <a:moveTo>
                    <a:pt x="238" y="1"/>
                  </a:moveTo>
                  <a:cubicBezTo>
                    <a:pt x="107" y="1"/>
                    <a:pt x="0" y="108"/>
                    <a:pt x="0" y="239"/>
                  </a:cubicBezTo>
                  <a:lnTo>
                    <a:pt x="0" y="1834"/>
                  </a:lnTo>
                  <a:cubicBezTo>
                    <a:pt x="0" y="1965"/>
                    <a:pt x="107" y="2072"/>
                    <a:pt x="238" y="2084"/>
                  </a:cubicBezTo>
                  <a:lnTo>
                    <a:pt x="1846" y="2084"/>
                  </a:lnTo>
                  <a:cubicBezTo>
                    <a:pt x="1977" y="2072"/>
                    <a:pt x="2084" y="1965"/>
                    <a:pt x="2084" y="1834"/>
                  </a:cubicBezTo>
                  <a:lnTo>
                    <a:pt x="2084" y="239"/>
                  </a:lnTo>
                  <a:cubicBezTo>
                    <a:pt x="2084" y="108"/>
                    <a:pt x="1977" y="1"/>
                    <a:pt x="18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4"/>
            <p:cNvSpPr/>
            <p:nvPr/>
          </p:nvSpPr>
          <p:spPr>
            <a:xfrm>
              <a:off x="5527875" y="3464008"/>
              <a:ext cx="47900" cy="47543"/>
            </a:xfrm>
            <a:custGeom>
              <a:avLst/>
              <a:gdLst/>
              <a:ahLst/>
              <a:cxnLst/>
              <a:rect l="l" t="t" r="r" b="b"/>
              <a:pathLst>
                <a:path w="1609" h="1597" extrusionOk="0">
                  <a:moveTo>
                    <a:pt x="1" y="1"/>
                  </a:moveTo>
                  <a:lnTo>
                    <a:pt x="1" y="1596"/>
                  </a:lnTo>
                  <a:lnTo>
                    <a:pt x="1608" y="1596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5520789" y="3456923"/>
              <a:ext cx="62070" cy="62070"/>
            </a:xfrm>
            <a:custGeom>
              <a:avLst/>
              <a:gdLst/>
              <a:ahLst/>
              <a:cxnLst/>
              <a:rect l="l" t="t" r="r" b="b"/>
              <a:pathLst>
                <a:path w="2085" h="2085" extrusionOk="0">
                  <a:moveTo>
                    <a:pt x="1608" y="477"/>
                  </a:moveTo>
                  <a:lnTo>
                    <a:pt x="1608" y="1596"/>
                  </a:lnTo>
                  <a:lnTo>
                    <a:pt x="489" y="1596"/>
                  </a:lnTo>
                  <a:lnTo>
                    <a:pt x="501" y="477"/>
                  </a:lnTo>
                  <a:close/>
                  <a:moveTo>
                    <a:pt x="251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1834"/>
                  </a:lnTo>
                  <a:cubicBezTo>
                    <a:pt x="1" y="1965"/>
                    <a:pt x="108" y="2072"/>
                    <a:pt x="251" y="2084"/>
                  </a:cubicBezTo>
                  <a:lnTo>
                    <a:pt x="1846" y="2084"/>
                  </a:lnTo>
                  <a:cubicBezTo>
                    <a:pt x="1977" y="2072"/>
                    <a:pt x="2084" y="1965"/>
                    <a:pt x="2084" y="1834"/>
                  </a:cubicBezTo>
                  <a:lnTo>
                    <a:pt x="2084" y="239"/>
                  </a:lnTo>
                  <a:cubicBezTo>
                    <a:pt x="2084" y="108"/>
                    <a:pt x="1977" y="1"/>
                    <a:pt x="18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4"/>
            <p:cNvSpPr/>
            <p:nvPr/>
          </p:nvSpPr>
          <p:spPr>
            <a:xfrm>
              <a:off x="5480391" y="3511522"/>
              <a:ext cx="47870" cy="47513"/>
            </a:xfrm>
            <a:custGeom>
              <a:avLst/>
              <a:gdLst/>
              <a:ahLst/>
              <a:cxnLst/>
              <a:rect l="l" t="t" r="r" b="b"/>
              <a:pathLst>
                <a:path w="1608" h="1596" extrusionOk="0">
                  <a:moveTo>
                    <a:pt x="0" y="0"/>
                  </a:moveTo>
                  <a:lnTo>
                    <a:pt x="0" y="1596"/>
                  </a:lnTo>
                  <a:lnTo>
                    <a:pt x="1608" y="1596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4"/>
            <p:cNvSpPr/>
            <p:nvPr/>
          </p:nvSpPr>
          <p:spPr>
            <a:xfrm>
              <a:off x="5473305" y="3504436"/>
              <a:ext cx="62041" cy="62041"/>
            </a:xfrm>
            <a:custGeom>
              <a:avLst/>
              <a:gdLst/>
              <a:ahLst/>
              <a:cxnLst/>
              <a:rect l="l" t="t" r="r" b="b"/>
              <a:pathLst>
                <a:path w="2084" h="2084" extrusionOk="0">
                  <a:moveTo>
                    <a:pt x="1596" y="488"/>
                  </a:moveTo>
                  <a:lnTo>
                    <a:pt x="1596" y="1596"/>
                  </a:lnTo>
                  <a:lnTo>
                    <a:pt x="488" y="1596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834"/>
                  </a:lnTo>
                  <a:cubicBezTo>
                    <a:pt x="0" y="1977"/>
                    <a:pt x="107" y="2084"/>
                    <a:pt x="238" y="2084"/>
                  </a:cubicBezTo>
                  <a:lnTo>
                    <a:pt x="1846" y="2084"/>
                  </a:lnTo>
                  <a:cubicBezTo>
                    <a:pt x="1977" y="2084"/>
                    <a:pt x="2084" y="1977"/>
                    <a:pt x="2084" y="1846"/>
                  </a:cubicBezTo>
                  <a:lnTo>
                    <a:pt x="2084" y="238"/>
                  </a:lnTo>
                  <a:cubicBezTo>
                    <a:pt x="2084" y="107"/>
                    <a:pt x="1977" y="0"/>
                    <a:pt x="1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4"/>
            <p:cNvSpPr/>
            <p:nvPr/>
          </p:nvSpPr>
          <p:spPr>
            <a:xfrm>
              <a:off x="5527875" y="3511522"/>
              <a:ext cx="47900" cy="47513"/>
            </a:xfrm>
            <a:custGeom>
              <a:avLst/>
              <a:gdLst/>
              <a:ahLst/>
              <a:cxnLst/>
              <a:rect l="l" t="t" r="r" b="b"/>
              <a:pathLst>
                <a:path w="1609" h="1596" extrusionOk="0">
                  <a:moveTo>
                    <a:pt x="1" y="0"/>
                  </a:moveTo>
                  <a:lnTo>
                    <a:pt x="1" y="1596"/>
                  </a:lnTo>
                  <a:lnTo>
                    <a:pt x="1608" y="1596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4"/>
            <p:cNvSpPr/>
            <p:nvPr/>
          </p:nvSpPr>
          <p:spPr>
            <a:xfrm>
              <a:off x="5520789" y="3504436"/>
              <a:ext cx="62070" cy="62041"/>
            </a:xfrm>
            <a:custGeom>
              <a:avLst/>
              <a:gdLst/>
              <a:ahLst/>
              <a:cxnLst/>
              <a:rect l="l" t="t" r="r" b="b"/>
              <a:pathLst>
                <a:path w="2085" h="2084" extrusionOk="0">
                  <a:moveTo>
                    <a:pt x="1608" y="488"/>
                  </a:moveTo>
                  <a:lnTo>
                    <a:pt x="1608" y="1596"/>
                  </a:lnTo>
                  <a:lnTo>
                    <a:pt x="489" y="1596"/>
                  </a:lnTo>
                  <a:lnTo>
                    <a:pt x="501" y="488"/>
                  </a:lnTo>
                  <a:close/>
                  <a:moveTo>
                    <a:pt x="251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1834"/>
                  </a:lnTo>
                  <a:cubicBezTo>
                    <a:pt x="1" y="1977"/>
                    <a:pt x="108" y="2084"/>
                    <a:pt x="251" y="2084"/>
                  </a:cubicBezTo>
                  <a:lnTo>
                    <a:pt x="1846" y="2084"/>
                  </a:lnTo>
                  <a:cubicBezTo>
                    <a:pt x="1977" y="2084"/>
                    <a:pt x="2084" y="1977"/>
                    <a:pt x="2084" y="1846"/>
                  </a:cubicBezTo>
                  <a:lnTo>
                    <a:pt x="2084" y="238"/>
                  </a:lnTo>
                  <a:cubicBezTo>
                    <a:pt x="2084" y="107"/>
                    <a:pt x="1977" y="0"/>
                    <a:pt x="1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4"/>
            <p:cNvSpPr/>
            <p:nvPr/>
          </p:nvSpPr>
          <p:spPr>
            <a:xfrm>
              <a:off x="5599685" y="2787108"/>
              <a:ext cx="18815" cy="113096"/>
            </a:xfrm>
            <a:custGeom>
              <a:avLst/>
              <a:gdLst/>
              <a:ahLst/>
              <a:cxnLst/>
              <a:rect l="l" t="t" r="r" b="b"/>
              <a:pathLst>
                <a:path w="632" h="3799" extrusionOk="0">
                  <a:moveTo>
                    <a:pt x="0" y="1"/>
                  </a:moveTo>
                  <a:lnTo>
                    <a:pt x="0" y="3799"/>
                  </a:lnTo>
                  <a:lnTo>
                    <a:pt x="631" y="3799"/>
                  </a:lnTo>
                  <a:lnTo>
                    <a:pt x="63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4"/>
            <p:cNvSpPr/>
            <p:nvPr/>
          </p:nvSpPr>
          <p:spPr>
            <a:xfrm>
              <a:off x="5573100" y="2815479"/>
              <a:ext cx="67012" cy="18815"/>
            </a:xfrm>
            <a:custGeom>
              <a:avLst/>
              <a:gdLst/>
              <a:ahLst/>
              <a:cxnLst/>
              <a:rect l="l" t="t" r="r" b="b"/>
              <a:pathLst>
                <a:path w="2251" h="632" extrusionOk="0">
                  <a:moveTo>
                    <a:pt x="0" y="0"/>
                  </a:moveTo>
                  <a:lnTo>
                    <a:pt x="0" y="631"/>
                  </a:lnTo>
                  <a:lnTo>
                    <a:pt x="2251" y="631"/>
                  </a:lnTo>
                  <a:lnTo>
                    <a:pt x="22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" name="Google Shape;700;p34"/>
          <p:cNvGrpSpPr/>
          <p:nvPr/>
        </p:nvGrpSpPr>
        <p:grpSpPr>
          <a:xfrm>
            <a:off x="7177104" y="2711372"/>
            <a:ext cx="841337" cy="1892599"/>
            <a:chOff x="6733432" y="1079601"/>
            <a:chExt cx="514045" cy="1156351"/>
          </a:xfrm>
        </p:grpSpPr>
        <p:sp>
          <p:nvSpPr>
            <p:cNvPr id="701" name="Google Shape;701;p34"/>
            <p:cNvSpPr/>
            <p:nvPr/>
          </p:nvSpPr>
          <p:spPr>
            <a:xfrm>
              <a:off x="7029600" y="1244450"/>
              <a:ext cx="182175" cy="266725"/>
            </a:xfrm>
            <a:custGeom>
              <a:avLst/>
              <a:gdLst/>
              <a:ahLst/>
              <a:cxnLst/>
              <a:rect l="l" t="t" r="r" b="b"/>
              <a:pathLst>
                <a:path w="7287" h="10669" extrusionOk="0">
                  <a:moveTo>
                    <a:pt x="0" y="1"/>
                  </a:moveTo>
                  <a:lnTo>
                    <a:pt x="0" y="10669"/>
                  </a:lnTo>
                  <a:lnTo>
                    <a:pt x="7287" y="10669"/>
                  </a:lnTo>
                  <a:lnTo>
                    <a:pt x="72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4"/>
            <p:cNvSpPr/>
            <p:nvPr/>
          </p:nvSpPr>
          <p:spPr>
            <a:xfrm>
              <a:off x="6908750" y="1087600"/>
              <a:ext cx="247675" cy="167900"/>
            </a:xfrm>
            <a:custGeom>
              <a:avLst/>
              <a:gdLst/>
              <a:ahLst/>
              <a:cxnLst/>
              <a:rect l="l" t="t" r="r" b="b"/>
              <a:pathLst>
                <a:path w="9907" h="6716" extrusionOk="0">
                  <a:moveTo>
                    <a:pt x="0" y="0"/>
                  </a:moveTo>
                  <a:lnTo>
                    <a:pt x="0" y="6715"/>
                  </a:lnTo>
                  <a:lnTo>
                    <a:pt x="9906" y="6715"/>
                  </a:lnTo>
                  <a:lnTo>
                    <a:pt x="99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4"/>
            <p:cNvSpPr/>
            <p:nvPr/>
          </p:nvSpPr>
          <p:spPr>
            <a:xfrm>
              <a:off x="6819450" y="1511150"/>
              <a:ext cx="210175" cy="419125"/>
            </a:xfrm>
            <a:custGeom>
              <a:avLst/>
              <a:gdLst/>
              <a:ahLst/>
              <a:cxnLst/>
              <a:rect l="l" t="t" r="r" b="b"/>
              <a:pathLst>
                <a:path w="8407" h="16765" extrusionOk="0">
                  <a:moveTo>
                    <a:pt x="0" y="1"/>
                  </a:moveTo>
                  <a:lnTo>
                    <a:pt x="0" y="16765"/>
                  </a:lnTo>
                  <a:lnTo>
                    <a:pt x="8406" y="16765"/>
                  </a:lnTo>
                  <a:lnTo>
                    <a:pt x="84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4"/>
            <p:cNvSpPr/>
            <p:nvPr/>
          </p:nvSpPr>
          <p:spPr>
            <a:xfrm>
              <a:off x="6781050" y="1255475"/>
              <a:ext cx="255425" cy="255700"/>
            </a:xfrm>
            <a:custGeom>
              <a:avLst/>
              <a:gdLst/>
              <a:ahLst/>
              <a:cxnLst/>
              <a:rect l="l" t="t" r="r" b="b"/>
              <a:pathLst>
                <a:path w="10217" h="10228" extrusionOk="0">
                  <a:moveTo>
                    <a:pt x="0" y="0"/>
                  </a:moveTo>
                  <a:lnTo>
                    <a:pt x="0" y="10228"/>
                  </a:lnTo>
                  <a:lnTo>
                    <a:pt x="10216" y="10228"/>
                  </a:lnTo>
                  <a:lnTo>
                    <a:pt x="102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4"/>
            <p:cNvSpPr/>
            <p:nvPr/>
          </p:nvSpPr>
          <p:spPr>
            <a:xfrm>
              <a:off x="6811400" y="1315300"/>
              <a:ext cx="169700" cy="145325"/>
            </a:xfrm>
            <a:custGeom>
              <a:avLst/>
              <a:gdLst/>
              <a:ahLst/>
              <a:cxnLst/>
              <a:rect l="l" t="t" r="r" b="b"/>
              <a:pathLst>
                <a:path w="6788" h="5813" extrusionOk="0">
                  <a:moveTo>
                    <a:pt x="3882" y="1"/>
                  </a:moveTo>
                  <a:cubicBezTo>
                    <a:pt x="1287" y="1"/>
                    <a:pt x="1" y="3132"/>
                    <a:pt x="1823" y="4954"/>
                  </a:cubicBezTo>
                  <a:cubicBezTo>
                    <a:pt x="2416" y="5547"/>
                    <a:pt x="3145" y="5812"/>
                    <a:pt x="3860" y="5812"/>
                  </a:cubicBezTo>
                  <a:cubicBezTo>
                    <a:pt x="5355" y="5812"/>
                    <a:pt x="6787" y="4653"/>
                    <a:pt x="6787" y="2906"/>
                  </a:cubicBezTo>
                  <a:cubicBezTo>
                    <a:pt x="6787" y="1298"/>
                    <a:pt x="5478" y="1"/>
                    <a:pt x="38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4"/>
            <p:cNvSpPr/>
            <p:nvPr/>
          </p:nvSpPr>
          <p:spPr>
            <a:xfrm>
              <a:off x="6801000" y="1307425"/>
              <a:ext cx="187750" cy="160600"/>
            </a:xfrm>
            <a:custGeom>
              <a:avLst/>
              <a:gdLst/>
              <a:ahLst/>
              <a:cxnLst/>
              <a:rect l="l" t="t" r="r" b="b"/>
              <a:pathLst>
                <a:path w="7510" h="6424" extrusionOk="0">
                  <a:moveTo>
                    <a:pt x="4298" y="613"/>
                  </a:moveTo>
                  <a:cubicBezTo>
                    <a:pt x="5727" y="613"/>
                    <a:pt x="6894" y="1780"/>
                    <a:pt x="6894" y="3221"/>
                  </a:cubicBezTo>
                  <a:cubicBezTo>
                    <a:pt x="6894" y="4784"/>
                    <a:pt x="5608" y="5823"/>
                    <a:pt x="4270" y="5823"/>
                  </a:cubicBezTo>
                  <a:cubicBezTo>
                    <a:pt x="3631" y="5823"/>
                    <a:pt x="2980" y="5586"/>
                    <a:pt x="2453" y="5054"/>
                  </a:cubicBezTo>
                  <a:cubicBezTo>
                    <a:pt x="822" y="3411"/>
                    <a:pt x="1977" y="613"/>
                    <a:pt x="4298" y="613"/>
                  </a:cubicBezTo>
                  <a:close/>
                  <a:moveTo>
                    <a:pt x="4270" y="1"/>
                  </a:moveTo>
                  <a:cubicBezTo>
                    <a:pt x="3482" y="1"/>
                    <a:pt x="2678" y="293"/>
                    <a:pt x="2024" y="947"/>
                  </a:cubicBezTo>
                  <a:cubicBezTo>
                    <a:pt x="0" y="2959"/>
                    <a:pt x="1429" y="6423"/>
                    <a:pt x="4298" y="6423"/>
                  </a:cubicBezTo>
                  <a:cubicBezTo>
                    <a:pt x="6060" y="6423"/>
                    <a:pt x="7501" y="4983"/>
                    <a:pt x="7501" y="3221"/>
                  </a:cubicBezTo>
                  <a:cubicBezTo>
                    <a:pt x="7509" y="1286"/>
                    <a:pt x="5923" y="1"/>
                    <a:pt x="42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4"/>
            <p:cNvSpPr/>
            <p:nvPr/>
          </p:nvSpPr>
          <p:spPr>
            <a:xfrm>
              <a:off x="6872125" y="1358875"/>
              <a:ext cx="46875" cy="36550"/>
            </a:xfrm>
            <a:custGeom>
              <a:avLst/>
              <a:gdLst/>
              <a:ahLst/>
              <a:cxnLst/>
              <a:rect l="l" t="t" r="r" b="b"/>
              <a:pathLst>
                <a:path w="1875" h="1462" extrusionOk="0">
                  <a:moveTo>
                    <a:pt x="352" y="1"/>
                  </a:moveTo>
                  <a:cubicBezTo>
                    <a:pt x="261" y="1"/>
                    <a:pt x="170" y="44"/>
                    <a:pt x="108" y="127"/>
                  </a:cubicBezTo>
                  <a:cubicBezTo>
                    <a:pt x="1" y="258"/>
                    <a:pt x="25" y="448"/>
                    <a:pt x="167" y="544"/>
                  </a:cubicBezTo>
                  <a:lnTo>
                    <a:pt x="1263" y="1401"/>
                  </a:lnTo>
                  <a:cubicBezTo>
                    <a:pt x="1310" y="1437"/>
                    <a:pt x="1382" y="1460"/>
                    <a:pt x="1453" y="1460"/>
                  </a:cubicBezTo>
                  <a:cubicBezTo>
                    <a:pt x="1462" y="1461"/>
                    <a:pt x="1471" y="1461"/>
                    <a:pt x="1479" y="1461"/>
                  </a:cubicBezTo>
                  <a:cubicBezTo>
                    <a:pt x="1758" y="1461"/>
                    <a:pt x="1875" y="1086"/>
                    <a:pt x="1632" y="913"/>
                  </a:cubicBezTo>
                  <a:lnTo>
                    <a:pt x="537" y="67"/>
                  </a:lnTo>
                  <a:cubicBezTo>
                    <a:pt x="482" y="23"/>
                    <a:pt x="417" y="1"/>
                    <a:pt x="3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4"/>
            <p:cNvSpPr/>
            <p:nvPr/>
          </p:nvSpPr>
          <p:spPr>
            <a:xfrm>
              <a:off x="6899525" y="1337500"/>
              <a:ext cx="52200" cy="57900"/>
            </a:xfrm>
            <a:custGeom>
              <a:avLst/>
              <a:gdLst/>
              <a:ahLst/>
              <a:cxnLst/>
              <a:rect l="l" t="t" r="r" b="b"/>
              <a:pathLst>
                <a:path w="2088" h="2316" extrusionOk="0">
                  <a:moveTo>
                    <a:pt x="1659" y="1"/>
                  </a:moveTo>
                  <a:cubicBezTo>
                    <a:pt x="1577" y="1"/>
                    <a:pt x="1494" y="37"/>
                    <a:pt x="1429" y="125"/>
                  </a:cubicBezTo>
                  <a:lnTo>
                    <a:pt x="107" y="1827"/>
                  </a:lnTo>
                  <a:cubicBezTo>
                    <a:pt x="0" y="1958"/>
                    <a:pt x="36" y="2149"/>
                    <a:pt x="167" y="2256"/>
                  </a:cubicBezTo>
                  <a:cubicBezTo>
                    <a:pt x="214" y="2292"/>
                    <a:pt x="286" y="2315"/>
                    <a:pt x="357" y="2315"/>
                  </a:cubicBezTo>
                  <a:cubicBezTo>
                    <a:pt x="441" y="2315"/>
                    <a:pt x="536" y="2268"/>
                    <a:pt x="595" y="2196"/>
                  </a:cubicBezTo>
                  <a:lnTo>
                    <a:pt x="1905" y="494"/>
                  </a:lnTo>
                  <a:cubicBezTo>
                    <a:pt x="2087" y="260"/>
                    <a:pt x="1878" y="1"/>
                    <a:pt x="16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4"/>
            <p:cNvSpPr/>
            <p:nvPr/>
          </p:nvSpPr>
          <p:spPr>
            <a:xfrm>
              <a:off x="7053100" y="1993950"/>
              <a:ext cx="154225" cy="220000"/>
            </a:xfrm>
            <a:custGeom>
              <a:avLst/>
              <a:gdLst/>
              <a:ahLst/>
              <a:cxnLst/>
              <a:rect l="l" t="t" r="r" b="b"/>
              <a:pathLst>
                <a:path w="6169" h="8800" extrusionOk="0">
                  <a:moveTo>
                    <a:pt x="1" y="1"/>
                  </a:moveTo>
                  <a:lnTo>
                    <a:pt x="1" y="8799"/>
                  </a:lnTo>
                  <a:lnTo>
                    <a:pt x="6168" y="8799"/>
                  </a:lnTo>
                  <a:lnTo>
                    <a:pt x="61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4"/>
            <p:cNvSpPr/>
            <p:nvPr/>
          </p:nvSpPr>
          <p:spPr>
            <a:xfrm>
              <a:off x="7029600" y="1511150"/>
              <a:ext cx="141100" cy="419125"/>
            </a:xfrm>
            <a:custGeom>
              <a:avLst/>
              <a:gdLst/>
              <a:ahLst/>
              <a:cxnLst/>
              <a:rect l="l" t="t" r="r" b="b"/>
              <a:pathLst>
                <a:path w="5644" h="16765" extrusionOk="0">
                  <a:moveTo>
                    <a:pt x="0" y="1"/>
                  </a:moveTo>
                  <a:lnTo>
                    <a:pt x="0" y="16765"/>
                  </a:lnTo>
                  <a:lnTo>
                    <a:pt x="5644" y="16765"/>
                  </a:lnTo>
                  <a:lnTo>
                    <a:pt x="56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4"/>
            <p:cNvSpPr/>
            <p:nvPr/>
          </p:nvSpPr>
          <p:spPr>
            <a:xfrm>
              <a:off x="7073950" y="1087600"/>
              <a:ext cx="164925" cy="167900"/>
            </a:xfrm>
            <a:custGeom>
              <a:avLst/>
              <a:gdLst/>
              <a:ahLst/>
              <a:cxnLst/>
              <a:rect l="l" t="t" r="r" b="b"/>
              <a:pathLst>
                <a:path w="6597" h="6716" extrusionOk="0">
                  <a:moveTo>
                    <a:pt x="3298" y="0"/>
                  </a:moveTo>
                  <a:lnTo>
                    <a:pt x="0" y="6715"/>
                  </a:lnTo>
                  <a:lnTo>
                    <a:pt x="6596" y="6715"/>
                  </a:lnTo>
                  <a:lnTo>
                    <a:pt x="32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4"/>
            <p:cNvSpPr/>
            <p:nvPr/>
          </p:nvSpPr>
          <p:spPr>
            <a:xfrm>
              <a:off x="7090600" y="1315000"/>
              <a:ext cx="84575" cy="145275"/>
            </a:xfrm>
            <a:custGeom>
              <a:avLst/>
              <a:gdLst/>
              <a:ahLst/>
              <a:cxnLst/>
              <a:rect l="l" t="t" r="r" b="b"/>
              <a:pathLst>
                <a:path w="3383" h="5811" extrusionOk="0">
                  <a:moveTo>
                    <a:pt x="1692" y="1"/>
                  </a:moveTo>
                  <a:cubicBezTo>
                    <a:pt x="763" y="1"/>
                    <a:pt x="1" y="1310"/>
                    <a:pt x="1" y="2906"/>
                  </a:cubicBezTo>
                  <a:cubicBezTo>
                    <a:pt x="1" y="4513"/>
                    <a:pt x="763" y="5811"/>
                    <a:pt x="1692" y="5811"/>
                  </a:cubicBezTo>
                  <a:cubicBezTo>
                    <a:pt x="2632" y="5811"/>
                    <a:pt x="3382" y="4513"/>
                    <a:pt x="3382" y="2906"/>
                  </a:cubicBezTo>
                  <a:cubicBezTo>
                    <a:pt x="3382" y="1310"/>
                    <a:pt x="2632" y="1"/>
                    <a:pt x="1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4"/>
            <p:cNvSpPr/>
            <p:nvPr/>
          </p:nvSpPr>
          <p:spPr>
            <a:xfrm>
              <a:off x="7082575" y="1306975"/>
              <a:ext cx="100925" cy="161650"/>
            </a:xfrm>
            <a:custGeom>
              <a:avLst/>
              <a:gdLst/>
              <a:ahLst/>
              <a:cxnLst/>
              <a:rect l="l" t="t" r="r" b="b"/>
              <a:pathLst>
                <a:path w="4037" h="6466" extrusionOk="0">
                  <a:moveTo>
                    <a:pt x="2013" y="655"/>
                  </a:moveTo>
                  <a:cubicBezTo>
                    <a:pt x="2751" y="655"/>
                    <a:pt x="3382" y="1834"/>
                    <a:pt x="3382" y="3239"/>
                  </a:cubicBezTo>
                  <a:cubicBezTo>
                    <a:pt x="3382" y="4632"/>
                    <a:pt x="2751" y="5810"/>
                    <a:pt x="2013" y="5810"/>
                  </a:cubicBezTo>
                  <a:cubicBezTo>
                    <a:pt x="1274" y="5810"/>
                    <a:pt x="655" y="4632"/>
                    <a:pt x="655" y="3239"/>
                  </a:cubicBezTo>
                  <a:cubicBezTo>
                    <a:pt x="655" y="1834"/>
                    <a:pt x="1274" y="655"/>
                    <a:pt x="2013" y="655"/>
                  </a:cubicBezTo>
                  <a:close/>
                  <a:moveTo>
                    <a:pt x="2013" y="0"/>
                  </a:moveTo>
                  <a:cubicBezTo>
                    <a:pt x="893" y="0"/>
                    <a:pt x="1" y="1417"/>
                    <a:pt x="1" y="3227"/>
                  </a:cubicBezTo>
                  <a:cubicBezTo>
                    <a:pt x="1" y="5048"/>
                    <a:pt x="882" y="6465"/>
                    <a:pt x="2013" y="6465"/>
                  </a:cubicBezTo>
                  <a:cubicBezTo>
                    <a:pt x="3144" y="6465"/>
                    <a:pt x="4037" y="5048"/>
                    <a:pt x="4037" y="3227"/>
                  </a:cubicBezTo>
                  <a:cubicBezTo>
                    <a:pt x="4037" y="1417"/>
                    <a:pt x="3144" y="0"/>
                    <a:pt x="20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4"/>
            <p:cNvSpPr/>
            <p:nvPr/>
          </p:nvSpPr>
          <p:spPr>
            <a:xfrm>
              <a:off x="7105800" y="1358100"/>
              <a:ext cx="37825" cy="37900"/>
            </a:xfrm>
            <a:custGeom>
              <a:avLst/>
              <a:gdLst/>
              <a:ahLst/>
              <a:cxnLst/>
              <a:rect l="l" t="t" r="r" b="b"/>
              <a:pathLst>
                <a:path w="1513" h="1516" extrusionOk="0">
                  <a:moveTo>
                    <a:pt x="462" y="0"/>
                  </a:moveTo>
                  <a:cubicBezTo>
                    <a:pt x="225" y="0"/>
                    <a:pt x="0" y="276"/>
                    <a:pt x="191" y="527"/>
                  </a:cubicBezTo>
                  <a:lnTo>
                    <a:pt x="822" y="1384"/>
                  </a:lnTo>
                  <a:cubicBezTo>
                    <a:pt x="881" y="1468"/>
                    <a:pt x="988" y="1515"/>
                    <a:pt x="1084" y="1515"/>
                  </a:cubicBezTo>
                  <a:cubicBezTo>
                    <a:pt x="1358" y="1515"/>
                    <a:pt x="1512" y="1206"/>
                    <a:pt x="1346" y="991"/>
                  </a:cubicBezTo>
                  <a:lnTo>
                    <a:pt x="715" y="134"/>
                  </a:lnTo>
                  <a:cubicBezTo>
                    <a:pt x="643" y="40"/>
                    <a:pt x="552" y="0"/>
                    <a:pt x="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4"/>
            <p:cNvSpPr/>
            <p:nvPr/>
          </p:nvSpPr>
          <p:spPr>
            <a:xfrm>
              <a:off x="7123650" y="1337625"/>
              <a:ext cx="38100" cy="58375"/>
            </a:xfrm>
            <a:custGeom>
              <a:avLst/>
              <a:gdLst/>
              <a:ahLst/>
              <a:cxnLst/>
              <a:rect l="l" t="t" r="r" b="b"/>
              <a:pathLst>
                <a:path w="1524" h="2335" extrusionOk="0">
                  <a:moveTo>
                    <a:pt x="1116" y="0"/>
                  </a:moveTo>
                  <a:cubicBezTo>
                    <a:pt x="1010" y="0"/>
                    <a:pt x="903" y="50"/>
                    <a:pt x="834" y="167"/>
                  </a:cubicBezTo>
                  <a:lnTo>
                    <a:pt x="72" y="1870"/>
                  </a:lnTo>
                  <a:cubicBezTo>
                    <a:pt x="1" y="2037"/>
                    <a:pt x="72" y="2227"/>
                    <a:pt x="239" y="2310"/>
                  </a:cubicBezTo>
                  <a:cubicBezTo>
                    <a:pt x="286" y="2322"/>
                    <a:pt x="322" y="2334"/>
                    <a:pt x="370" y="2334"/>
                  </a:cubicBezTo>
                  <a:cubicBezTo>
                    <a:pt x="501" y="2334"/>
                    <a:pt x="620" y="2251"/>
                    <a:pt x="667" y="2144"/>
                  </a:cubicBezTo>
                  <a:lnTo>
                    <a:pt x="1429" y="441"/>
                  </a:lnTo>
                  <a:cubicBezTo>
                    <a:pt x="1524" y="189"/>
                    <a:pt x="1322" y="0"/>
                    <a:pt x="11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4"/>
            <p:cNvSpPr/>
            <p:nvPr/>
          </p:nvSpPr>
          <p:spPr>
            <a:xfrm>
              <a:off x="7091200" y="1993950"/>
              <a:ext cx="39025" cy="55100"/>
            </a:xfrm>
            <a:custGeom>
              <a:avLst/>
              <a:gdLst/>
              <a:ahLst/>
              <a:cxnLst/>
              <a:rect l="l" t="t" r="r" b="b"/>
              <a:pathLst>
                <a:path w="1561" h="2204" extrusionOk="0">
                  <a:moveTo>
                    <a:pt x="1" y="1"/>
                  </a:moveTo>
                  <a:lnTo>
                    <a:pt x="1" y="2203"/>
                  </a:lnTo>
                  <a:lnTo>
                    <a:pt x="1561" y="2203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4"/>
            <p:cNvSpPr/>
            <p:nvPr/>
          </p:nvSpPr>
          <p:spPr>
            <a:xfrm>
              <a:off x="7130200" y="1993950"/>
              <a:ext cx="39025" cy="55100"/>
            </a:xfrm>
            <a:custGeom>
              <a:avLst/>
              <a:gdLst/>
              <a:ahLst/>
              <a:cxnLst/>
              <a:rect l="l" t="t" r="r" b="b"/>
              <a:pathLst>
                <a:path w="1561" h="2204" extrusionOk="0">
                  <a:moveTo>
                    <a:pt x="1" y="1"/>
                  </a:moveTo>
                  <a:lnTo>
                    <a:pt x="1" y="2203"/>
                  </a:lnTo>
                  <a:lnTo>
                    <a:pt x="1560" y="220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4"/>
            <p:cNvSpPr/>
            <p:nvPr/>
          </p:nvSpPr>
          <p:spPr>
            <a:xfrm>
              <a:off x="7091200" y="2049025"/>
              <a:ext cx="39025" cy="55100"/>
            </a:xfrm>
            <a:custGeom>
              <a:avLst/>
              <a:gdLst/>
              <a:ahLst/>
              <a:cxnLst/>
              <a:rect l="l" t="t" r="r" b="b"/>
              <a:pathLst>
                <a:path w="1561" h="2204" extrusionOk="0">
                  <a:moveTo>
                    <a:pt x="1" y="0"/>
                  </a:moveTo>
                  <a:lnTo>
                    <a:pt x="1" y="2203"/>
                  </a:lnTo>
                  <a:lnTo>
                    <a:pt x="1561" y="2203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4"/>
            <p:cNvSpPr/>
            <p:nvPr/>
          </p:nvSpPr>
          <p:spPr>
            <a:xfrm>
              <a:off x="7130200" y="2049025"/>
              <a:ext cx="39025" cy="55100"/>
            </a:xfrm>
            <a:custGeom>
              <a:avLst/>
              <a:gdLst/>
              <a:ahLst/>
              <a:cxnLst/>
              <a:rect l="l" t="t" r="r" b="b"/>
              <a:pathLst>
                <a:path w="1561" h="2204" extrusionOk="0">
                  <a:moveTo>
                    <a:pt x="1" y="0"/>
                  </a:moveTo>
                  <a:lnTo>
                    <a:pt x="1" y="2203"/>
                  </a:lnTo>
                  <a:lnTo>
                    <a:pt x="1560" y="220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4"/>
            <p:cNvSpPr/>
            <p:nvPr/>
          </p:nvSpPr>
          <p:spPr>
            <a:xfrm>
              <a:off x="7091200" y="2104100"/>
              <a:ext cx="39025" cy="54775"/>
            </a:xfrm>
            <a:custGeom>
              <a:avLst/>
              <a:gdLst/>
              <a:ahLst/>
              <a:cxnLst/>
              <a:rect l="l" t="t" r="r" b="b"/>
              <a:pathLst>
                <a:path w="1561" h="2191" extrusionOk="0">
                  <a:moveTo>
                    <a:pt x="1" y="0"/>
                  </a:moveTo>
                  <a:lnTo>
                    <a:pt x="1" y="2191"/>
                  </a:lnTo>
                  <a:lnTo>
                    <a:pt x="1561" y="2191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4"/>
            <p:cNvSpPr/>
            <p:nvPr/>
          </p:nvSpPr>
          <p:spPr>
            <a:xfrm>
              <a:off x="7130200" y="2104100"/>
              <a:ext cx="39025" cy="54775"/>
            </a:xfrm>
            <a:custGeom>
              <a:avLst/>
              <a:gdLst/>
              <a:ahLst/>
              <a:cxnLst/>
              <a:rect l="l" t="t" r="r" b="b"/>
              <a:pathLst>
                <a:path w="1561" h="2191" extrusionOk="0">
                  <a:moveTo>
                    <a:pt x="1" y="0"/>
                  </a:moveTo>
                  <a:lnTo>
                    <a:pt x="1" y="2191"/>
                  </a:lnTo>
                  <a:lnTo>
                    <a:pt x="1560" y="2191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4"/>
            <p:cNvSpPr/>
            <p:nvPr/>
          </p:nvSpPr>
          <p:spPr>
            <a:xfrm>
              <a:off x="7091200" y="2158850"/>
              <a:ext cx="39025" cy="55100"/>
            </a:xfrm>
            <a:custGeom>
              <a:avLst/>
              <a:gdLst/>
              <a:ahLst/>
              <a:cxnLst/>
              <a:rect l="l" t="t" r="r" b="b"/>
              <a:pathLst>
                <a:path w="1561" h="2204" extrusionOk="0">
                  <a:moveTo>
                    <a:pt x="1" y="1"/>
                  </a:moveTo>
                  <a:lnTo>
                    <a:pt x="1" y="2203"/>
                  </a:lnTo>
                  <a:lnTo>
                    <a:pt x="1561" y="2203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4"/>
            <p:cNvSpPr/>
            <p:nvPr/>
          </p:nvSpPr>
          <p:spPr>
            <a:xfrm>
              <a:off x="7130200" y="2158850"/>
              <a:ext cx="39025" cy="55100"/>
            </a:xfrm>
            <a:custGeom>
              <a:avLst/>
              <a:gdLst/>
              <a:ahLst/>
              <a:cxnLst/>
              <a:rect l="l" t="t" r="r" b="b"/>
              <a:pathLst>
                <a:path w="1561" h="2204" extrusionOk="0">
                  <a:moveTo>
                    <a:pt x="1" y="1"/>
                  </a:moveTo>
                  <a:lnTo>
                    <a:pt x="1" y="2203"/>
                  </a:lnTo>
                  <a:lnTo>
                    <a:pt x="1560" y="220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4"/>
            <p:cNvSpPr/>
            <p:nvPr/>
          </p:nvSpPr>
          <p:spPr>
            <a:xfrm>
              <a:off x="6743250" y="1087600"/>
              <a:ext cx="331025" cy="167900"/>
            </a:xfrm>
            <a:custGeom>
              <a:avLst/>
              <a:gdLst/>
              <a:ahLst/>
              <a:cxnLst/>
              <a:rect l="l" t="t" r="r" b="b"/>
              <a:pathLst>
                <a:path w="13241" h="6716" extrusionOk="0">
                  <a:moveTo>
                    <a:pt x="6620" y="0"/>
                  </a:moveTo>
                  <a:lnTo>
                    <a:pt x="0" y="6715"/>
                  </a:lnTo>
                  <a:lnTo>
                    <a:pt x="13240" y="6715"/>
                  </a:lnTo>
                  <a:lnTo>
                    <a:pt x="66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4"/>
            <p:cNvSpPr/>
            <p:nvPr/>
          </p:nvSpPr>
          <p:spPr>
            <a:xfrm>
              <a:off x="6758725" y="1993950"/>
              <a:ext cx="300650" cy="220000"/>
            </a:xfrm>
            <a:custGeom>
              <a:avLst/>
              <a:gdLst/>
              <a:ahLst/>
              <a:cxnLst/>
              <a:rect l="l" t="t" r="r" b="b"/>
              <a:pathLst>
                <a:path w="12026" h="8800" extrusionOk="0">
                  <a:moveTo>
                    <a:pt x="1" y="1"/>
                  </a:moveTo>
                  <a:lnTo>
                    <a:pt x="1" y="8799"/>
                  </a:lnTo>
                  <a:lnTo>
                    <a:pt x="12026" y="8799"/>
                  </a:lnTo>
                  <a:lnTo>
                    <a:pt x="120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4"/>
            <p:cNvSpPr/>
            <p:nvPr/>
          </p:nvSpPr>
          <p:spPr>
            <a:xfrm>
              <a:off x="6833150" y="1993950"/>
              <a:ext cx="75925" cy="55100"/>
            </a:xfrm>
            <a:custGeom>
              <a:avLst/>
              <a:gdLst/>
              <a:ahLst/>
              <a:cxnLst/>
              <a:rect l="l" t="t" r="r" b="b"/>
              <a:pathLst>
                <a:path w="3037" h="2204" extrusionOk="0">
                  <a:moveTo>
                    <a:pt x="0" y="1"/>
                  </a:moveTo>
                  <a:lnTo>
                    <a:pt x="0" y="2203"/>
                  </a:lnTo>
                  <a:lnTo>
                    <a:pt x="3036" y="2203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4"/>
            <p:cNvSpPr/>
            <p:nvPr/>
          </p:nvSpPr>
          <p:spPr>
            <a:xfrm>
              <a:off x="6909050" y="1993950"/>
              <a:ext cx="76225" cy="55100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0" y="1"/>
                  </a:moveTo>
                  <a:lnTo>
                    <a:pt x="0" y="2203"/>
                  </a:lnTo>
                  <a:lnTo>
                    <a:pt x="3048" y="2203"/>
                  </a:lnTo>
                  <a:lnTo>
                    <a:pt x="30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4"/>
            <p:cNvSpPr/>
            <p:nvPr/>
          </p:nvSpPr>
          <p:spPr>
            <a:xfrm>
              <a:off x="6833150" y="2049025"/>
              <a:ext cx="75925" cy="55100"/>
            </a:xfrm>
            <a:custGeom>
              <a:avLst/>
              <a:gdLst/>
              <a:ahLst/>
              <a:cxnLst/>
              <a:rect l="l" t="t" r="r" b="b"/>
              <a:pathLst>
                <a:path w="3037" h="2204" extrusionOk="0">
                  <a:moveTo>
                    <a:pt x="0" y="0"/>
                  </a:moveTo>
                  <a:lnTo>
                    <a:pt x="0" y="2203"/>
                  </a:lnTo>
                  <a:lnTo>
                    <a:pt x="3036" y="2203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4"/>
            <p:cNvSpPr/>
            <p:nvPr/>
          </p:nvSpPr>
          <p:spPr>
            <a:xfrm>
              <a:off x="6909050" y="2049025"/>
              <a:ext cx="76225" cy="55100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0" y="0"/>
                  </a:moveTo>
                  <a:lnTo>
                    <a:pt x="0" y="2203"/>
                  </a:lnTo>
                  <a:lnTo>
                    <a:pt x="3048" y="2203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4"/>
            <p:cNvSpPr/>
            <p:nvPr/>
          </p:nvSpPr>
          <p:spPr>
            <a:xfrm>
              <a:off x="6833150" y="2104100"/>
              <a:ext cx="75925" cy="54775"/>
            </a:xfrm>
            <a:custGeom>
              <a:avLst/>
              <a:gdLst/>
              <a:ahLst/>
              <a:cxnLst/>
              <a:rect l="l" t="t" r="r" b="b"/>
              <a:pathLst>
                <a:path w="3037" h="2191" extrusionOk="0">
                  <a:moveTo>
                    <a:pt x="0" y="0"/>
                  </a:moveTo>
                  <a:lnTo>
                    <a:pt x="0" y="2191"/>
                  </a:lnTo>
                  <a:lnTo>
                    <a:pt x="3036" y="2191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4"/>
            <p:cNvSpPr/>
            <p:nvPr/>
          </p:nvSpPr>
          <p:spPr>
            <a:xfrm>
              <a:off x="6909050" y="2104100"/>
              <a:ext cx="76225" cy="54775"/>
            </a:xfrm>
            <a:custGeom>
              <a:avLst/>
              <a:gdLst/>
              <a:ahLst/>
              <a:cxnLst/>
              <a:rect l="l" t="t" r="r" b="b"/>
              <a:pathLst>
                <a:path w="3049" h="2191" extrusionOk="0">
                  <a:moveTo>
                    <a:pt x="0" y="0"/>
                  </a:moveTo>
                  <a:lnTo>
                    <a:pt x="0" y="2191"/>
                  </a:lnTo>
                  <a:lnTo>
                    <a:pt x="3048" y="2191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4"/>
            <p:cNvSpPr/>
            <p:nvPr/>
          </p:nvSpPr>
          <p:spPr>
            <a:xfrm>
              <a:off x="6833150" y="2158850"/>
              <a:ext cx="75925" cy="55100"/>
            </a:xfrm>
            <a:custGeom>
              <a:avLst/>
              <a:gdLst/>
              <a:ahLst/>
              <a:cxnLst/>
              <a:rect l="l" t="t" r="r" b="b"/>
              <a:pathLst>
                <a:path w="3037" h="2204" extrusionOk="0">
                  <a:moveTo>
                    <a:pt x="0" y="1"/>
                  </a:moveTo>
                  <a:lnTo>
                    <a:pt x="0" y="2203"/>
                  </a:lnTo>
                  <a:lnTo>
                    <a:pt x="3036" y="2203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4"/>
            <p:cNvSpPr/>
            <p:nvPr/>
          </p:nvSpPr>
          <p:spPr>
            <a:xfrm>
              <a:off x="6909050" y="2158850"/>
              <a:ext cx="76225" cy="55100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0" y="1"/>
                  </a:moveTo>
                  <a:lnTo>
                    <a:pt x="0" y="2203"/>
                  </a:lnTo>
                  <a:lnTo>
                    <a:pt x="3048" y="2203"/>
                  </a:lnTo>
                  <a:lnTo>
                    <a:pt x="30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4"/>
            <p:cNvSpPr/>
            <p:nvPr/>
          </p:nvSpPr>
          <p:spPr>
            <a:xfrm>
              <a:off x="6805750" y="1285250"/>
              <a:ext cx="60150" cy="60150"/>
            </a:xfrm>
            <a:custGeom>
              <a:avLst/>
              <a:gdLst/>
              <a:ahLst/>
              <a:cxnLst/>
              <a:rect l="l" t="t" r="r" b="b"/>
              <a:pathLst>
                <a:path w="2406" h="2406" extrusionOk="0">
                  <a:moveTo>
                    <a:pt x="1" y="0"/>
                  </a:moveTo>
                  <a:lnTo>
                    <a:pt x="1" y="2405"/>
                  </a:lnTo>
                  <a:lnTo>
                    <a:pt x="2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4"/>
            <p:cNvSpPr/>
            <p:nvPr/>
          </p:nvSpPr>
          <p:spPr>
            <a:xfrm>
              <a:off x="6950425" y="1430200"/>
              <a:ext cx="60150" cy="60150"/>
            </a:xfrm>
            <a:custGeom>
              <a:avLst/>
              <a:gdLst/>
              <a:ahLst/>
              <a:cxnLst/>
              <a:rect l="l" t="t" r="r" b="b"/>
              <a:pathLst>
                <a:path w="2406" h="2406" extrusionOk="0">
                  <a:moveTo>
                    <a:pt x="2405" y="0"/>
                  </a:moveTo>
                  <a:lnTo>
                    <a:pt x="0" y="2405"/>
                  </a:lnTo>
                  <a:lnTo>
                    <a:pt x="2405" y="2405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4"/>
            <p:cNvSpPr/>
            <p:nvPr/>
          </p:nvSpPr>
          <p:spPr>
            <a:xfrm>
              <a:off x="6950425" y="1285250"/>
              <a:ext cx="60150" cy="60150"/>
            </a:xfrm>
            <a:custGeom>
              <a:avLst/>
              <a:gdLst/>
              <a:ahLst/>
              <a:cxnLst/>
              <a:rect l="l" t="t" r="r" b="b"/>
              <a:pathLst>
                <a:path w="2406" h="2406" extrusionOk="0">
                  <a:moveTo>
                    <a:pt x="0" y="0"/>
                  </a:moveTo>
                  <a:lnTo>
                    <a:pt x="2405" y="2405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4"/>
            <p:cNvSpPr/>
            <p:nvPr/>
          </p:nvSpPr>
          <p:spPr>
            <a:xfrm>
              <a:off x="6805750" y="1430200"/>
              <a:ext cx="60150" cy="60150"/>
            </a:xfrm>
            <a:custGeom>
              <a:avLst/>
              <a:gdLst/>
              <a:ahLst/>
              <a:cxnLst/>
              <a:rect l="l" t="t" r="r" b="b"/>
              <a:pathLst>
                <a:path w="2406" h="2406" extrusionOk="0">
                  <a:moveTo>
                    <a:pt x="1" y="0"/>
                  </a:moveTo>
                  <a:lnTo>
                    <a:pt x="1" y="2405"/>
                  </a:lnTo>
                  <a:lnTo>
                    <a:pt x="2406" y="24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4"/>
            <p:cNvSpPr/>
            <p:nvPr/>
          </p:nvSpPr>
          <p:spPr>
            <a:xfrm>
              <a:off x="6758425" y="1511150"/>
              <a:ext cx="479850" cy="708750"/>
            </a:xfrm>
            <a:custGeom>
              <a:avLst/>
              <a:gdLst/>
              <a:ahLst/>
              <a:cxnLst/>
              <a:rect l="l" t="t" r="r" b="b"/>
              <a:pathLst>
                <a:path w="19194" h="28350" extrusionOk="0">
                  <a:moveTo>
                    <a:pt x="8275" y="4240"/>
                  </a:moveTo>
                  <a:lnTo>
                    <a:pt x="8275" y="12895"/>
                  </a:lnTo>
                  <a:lnTo>
                    <a:pt x="4954" y="12895"/>
                  </a:lnTo>
                  <a:lnTo>
                    <a:pt x="4954" y="4240"/>
                  </a:lnTo>
                  <a:close/>
                  <a:moveTo>
                    <a:pt x="12014" y="4216"/>
                  </a:moveTo>
                  <a:lnTo>
                    <a:pt x="12014" y="12931"/>
                  </a:lnTo>
                  <a:lnTo>
                    <a:pt x="10847" y="12931"/>
                  </a:lnTo>
                  <a:lnTo>
                    <a:pt x="10847" y="12907"/>
                  </a:lnTo>
                  <a:lnTo>
                    <a:pt x="8942" y="12907"/>
                  </a:lnTo>
                  <a:lnTo>
                    <a:pt x="8942" y="4240"/>
                  </a:lnTo>
                  <a:lnTo>
                    <a:pt x="10847" y="4240"/>
                  </a:lnTo>
                  <a:lnTo>
                    <a:pt x="10847" y="4216"/>
                  </a:lnTo>
                  <a:close/>
                  <a:moveTo>
                    <a:pt x="12621" y="4204"/>
                  </a:moveTo>
                  <a:lnTo>
                    <a:pt x="14693" y="4216"/>
                  </a:lnTo>
                  <a:lnTo>
                    <a:pt x="14693" y="12931"/>
                  </a:lnTo>
                  <a:lnTo>
                    <a:pt x="12621" y="12931"/>
                  </a:lnTo>
                  <a:lnTo>
                    <a:pt x="12621" y="4204"/>
                  </a:lnTo>
                  <a:close/>
                  <a:moveTo>
                    <a:pt x="12014" y="13526"/>
                  </a:moveTo>
                  <a:lnTo>
                    <a:pt x="12014" y="16753"/>
                  </a:lnTo>
                  <a:lnTo>
                    <a:pt x="8942" y="16753"/>
                  </a:lnTo>
                  <a:lnTo>
                    <a:pt x="8942" y="13562"/>
                  </a:lnTo>
                  <a:lnTo>
                    <a:pt x="10847" y="13562"/>
                  </a:lnTo>
                  <a:lnTo>
                    <a:pt x="10847" y="13526"/>
                  </a:lnTo>
                  <a:close/>
                  <a:moveTo>
                    <a:pt x="8275" y="13562"/>
                  </a:moveTo>
                  <a:lnTo>
                    <a:pt x="8275" y="16765"/>
                  </a:lnTo>
                  <a:lnTo>
                    <a:pt x="4954" y="16765"/>
                  </a:lnTo>
                  <a:lnTo>
                    <a:pt x="4954" y="13562"/>
                  </a:lnTo>
                  <a:close/>
                  <a:moveTo>
                    <a:pt x="14693" y="13526"/>
                  </a:moveTo>
                  <a:lnTo>
                    <a:pt x="14693" y="16765"/>
                  </a:lnTo>
                  <a:lnTo>
                    <a:pt x="12621" y="16765"/>
                  </a:lnTo>
                  <a:lnTo>
                    <a:pt x="12621" y="13526"/>
                  </a:lnTo>
                  <a:close/>
                  <a:moveTo>
                    <a:pt x="5799" y="19563"/>
                  </a:moveTo>
                  <a:lnTo>
                    <a:pt x="5799" y="21277"/>
                  </a:lnTo>
                  <a:lnTo>
                    <a:pt x="3239" y="21277"/>
                  </a:lnTo>
                  <a:lnTo>
                    <a:pt x="3239" y="19563"/>
                  </a:lnTo>
                  <a:close/>
                  <a:moveTo>
                    <a:pt x="8835" y="19563"/>
                  </a:moveTo>
                  <a:lnTo>
                    <a:pt x="8835" y="21277"/>
                  </a:lnTo>
                  <a:lnTo>
                    <a:pt x="6275" y="21277"/>
                  </a:lnTo>
                  <a:lnTo>
                    <a:pt x="6275" y="19563"/>
                  </a:lnTo>
                  <a:close/>
                  <a:moveTo>
                    <a:pt x="14633" y="19563"/>
                  </a:moveTo>
                  <a:lnTo>
                    <a:pt x="14633" y="21277"/>
                  </a:lnTo>
                  <a:lnTo>
                    <a:pt x="13562" y="21277"/>
                  </a:lnTo>
                  <a:lnTo>
                    <a:pt x="13562" y="19563"/>
                  </a:lnTo>
                  <a:close/>
                  <a:moveTo>
                    <a:pt x="16193" y="19563"/>
                  </a:moveTo>
                  <a:lnTo>
                    <a:pt x="16193" y="21277"/>
                  </a:lnTo>
                  <a:lnTo>
                    <a:pt x="15110" y="21277"/>
                  </a:lnTo>
                  <a:lnTo>
                    <a:pt x="15110" y="19563"/>
                  </a:lnTo>
                  <a:close/>
                  <a:moveTo>
                    <a:pt x="5799" y="21754"/>
                  </a:moveTo>
                  <a:lnTo>
                    <a:pt x="5799" y="23468"/>
                  </a:lnTo>
                  <a:lnTo>
                    <a:pt x="3239" y="23468"/>
                  </a:lnTo>
                  <a:lnTo>
                    <a:pt x="3239" y="21754"/>
                  </a:lnTo>
                  <a:close/>
                  <a:moveTo>
                    <a:pt x="8823" y="21754"/>
                  </a:moveTo>
                  <a:lnTo>
                    <a:pt x="8835" y="23468"/>
                  </a:lnTo>
                  <a:lnTo>
                    <a:pt x="6275" y="23468"/>
                  </a:lnTo>
                  <a:lnTo>
                    <a:pt x="6275" y="21754"/>
                  </a:lnTo>
                  <a:close/>
                  <a:moveTo>
                    <a:pt x="14633" y="21754"/>
                  </a:moveTo>
                  <a:lnTo>
                    <a:pt x="14633" y="23468"/>
                  </a:lnTo>
                  <a:lnTo>
                    <a:pt x="13562" y="23468"/>
                  </a:lnTo>
                  <a:lnTo>
                    <a:pt x="13562" y="21754"/>
                  </a:lnTo>
                  <a:close/>
                  <a:moveTo>
                    <a:pt x="16193" y="21754"/>
                  </a:moveTo>
                  <a:lnTo>
                    <a:pt x="16193" y="23468"/>
                  </a:lnTo>
                  <a:lnTo>
                    <a:pt x="15110" y="23468"/>
                  </a:lnTo>
                  <a:lnTo>
                    <a:pt x="15110" y="21754"/>
                  </a:lnTo>
                  <a:close/>
                  <a:moveTo>
                    <a:pt x="5799" y="23956"/>
                  </a:moveTo>
                  <a:lnTo>
                    <a:pt x="5799" y="25671"/>
                  </a:lnTo>
                  <a:lnTo>
                    <a:pt x="3239" y="25671"/>
                  </a:lnTo>
                  <a:lnTo>
                    <a:pt x="3239" y="23956"/>
                  </a:lnTo>
                  <a:close/>
                  <a:moveTo>
                    <a:pt x="8835" y="23956"/>
                  </a:moveTo>
                  <a:lnTo>
                    <a:pt x="8835" y="25671"/>
                  </a:lnTo>
                  <a:lnTo>
                    <a:pt x="6275" y="25671"/>
                  </a:lnTo>
                  <a:lnTo>
                    <a:pt x="6275" y="23956"/>
                  </a:lnTo>
                  <a:close/>
                  <a:moveTo>
                    <a:pt x="14633" y="23956"/>
                  </a:moveTo>
                  <a:lnTo>
                    <a:pt x="14633" y="25671"/>
                  </a:lnTo>
                  <a:lnTo>
                    <a:pt x="13562" y="25671"/>
                  </a:lnTo>
                  <a:lnTo>
                    <a:pt x="13562" y="23956"/>
                  </a:lnTo>
                  <a:close/>
                  <a:moveTo>
                    <a:pt x="16193" y="23956"/>
                  </a:moveTo>
                  <a:lnTo>
                    <a:pt x="16193" y="25671"/>
                  </a:lnTo>
                  <a:lnTo>
                    <a:pt x="15122" y="25671"/>
                  </a:lnTo>
                  <a:lnTo>
                    <a:pt x="15122" y="23956"/>
                  </a:lnTo>
                  <a:close/>
                  <a:moveTo>
                    <a:pt x="5799" y="26147"/>
                  </a:moveTo>
                  <a:lnTo>
                    <a:pt x="5799" y="27861"/>
                  </a:lnTo>
                  <a:lnTo>
                    <a:pt x="3239" y="27861"/>
                  </a:lnTo>
                  <a:lnTo>
                    <a:pt x="3239" y="26147"/>
                  </a:lnTo>
                  <a:close/>
                  <a:moveTo>
                    <a:pt x="8823" y="26159"/>
                  </a:moveTo>
                  <a:lnTo>
                    <a:pt x="8835" y="27861"/>
                  </a:lnTo>
                  <a:lnTo>
                    <a:pt x="6275" y="27861"/>
                  </a:lnTo>
                  <a:lnTo>
                    <a:pt x="6275" y="26159"/>
                  </a:lnTo>
                  <a:close/>
                  <a:moveTo>
                    <a:pt x="14633" y="26159"/>
                  </a:moveTo>
                  <a:lnTo>
                    <a:pt x="14633" y="27873"/>
                  </a:lnTo>
                  <a:lnTo>
                    <a:pt x="13562" y="27873"/>
                  </a:lnTo>
                  <a:lnTo>
                    <a:pt x="13562" y="26159"/>
                  </a:lnTo>
                  <a:close/>
                  <a:moveTo>
                    <a:pt x="16193" y="26159"/>
                  </a:moveTo>
                  <a:lnTo>
                    <a:pt x="16193" y="27873"/>
                  </a:lnTo>
                  <a:lnTo>
                    <a:pt x="15122" y="27873"/>
                  </a:lnTo>
                  <a:lnTo>
                    <a:pt x="15122" y="26159"/>
                  </a:lnTo>
                  <a:close/>
                  <a:moveTo>
                    <a:pt x="4299" y="1"/>
                  </a:moveTo>
                  <a:lnTo>
                    <a:pt x="4299" y="3573"/>
                  </a:lnTo>
                  <a:lnTo>
                    <a:pt x="2441" y="3573"/>
                  </a:lnTo>
                  <a:lnTo>
                    <a:pt x="2441" y="4240"/>
                  </a:lnTo>
                  <a:lnTo>
                    <a:pt x="4299" y="4240"/>
                  </a:lnTo>
                  <a:lnTo>
                    <a:pt x="4299" y="12895"/>
                  </a:lnTo>
                  <a:lnTo>
                    <a:pt x="2441" y="12895"/>
                  </a:lnTo>
                  <a:lnTo>
                    <a:pt x="2441" y="13562"/>
                  </a:lnTo>
                  <a:lnTo>
                    <a:pt x="4299" y="13562"/>
                  </a:lnTo>
                  <a:lnTo>
                    <a:pt x="4299" y="16765"/>
                  </a:lnTo>
                  <a:lnTo>
                    <a:pt x="2668" y="16765"/>
                  </a:lnTo>
                  <a:lnTo>
                    <a:pt x="1" y="19313"/>
                  </a:lnTo>
                  <a:lnTo>
                    <a:pt x="2751" y="19313"/>
                  </a:lnTo>
                  <a:lnTo>
                    <a:pt x="2751" y="28111"/>
                  </a:lnTo>
                  <a:cubicBezTo>
                    <a:pt x="2751" y="28242"/>
                    <a:pt x="2858" y="28350"/>
                    <a:pt x="2989" y="28350"/>
                  </a:cubicBezTo>
                  <a:lnTo>
                    <a:pt x="9073" y="28350"/>
                  </a:lnTo>
                  <a:cubicBezTo>
                    <a:pt x="9204" y="28350"/>
                    <a:pt x="9311" y="28242"/>
                    <a:pt x="9311" y="28111"/>
                  </a:cubicBezTo>
                  <a:lnTo>
                    <a:pt x="9311" y="19313"/>
                  </a:lnTo>
                  <a:lnTo>
                    <a:pt x="13074" y="19313"/>
                  </a:lnTo>
                  <a:lnTo>
                    <a:pt x="13074" y="28111"/>
                  </a:lnTo>
                  <a:cubicBezTo>
                    <a:pt x="13074" y="28242"/>
                    <a:pt x="13181" y="28350"/>
                    <a:pt x="13312" y="28350"/>
                  </a:cubicBezTo>
                  <a:lnTo>
                    <a:pt x="16443" y="28350"/>
                  </a:lnTo>
                  <a:cubicBezTo>
                    <a:pt x="16574" y="28350"/>
                    <a:pt x="16681" y="28242"/>
                    <a:pt x="16681" y="28111"/>
                  </a:cubicBezTo>
                  <a:lnTo>
                    <a:pt x="16681" y="19313"/>
                  </a:lnTo>
                  <a:lnTo>
                    <a:pt x="19193" y="19313"/>
                  </a:lnTo>
                  <a:lnTo>
                    <a:pt x="16717" y="16765"/>
                  </a:lnTo>
                  <a:lnTo>
                    <a:pt x="15288" y="16765"/>
                  </a:lnTo>
                  <a:lnTo>
                    <a:pt x="15288" y="13526"/>
                  </a:lnTo>
                  <a:lnTo>
                    <a:pt x="16491" y="13526"/>
                  </a:lnTo>
                  <a:lnTo>
                    <a:pt x="16491" y="12931"/>
                  </a:lnTo>
                  <a:lnTo>
                    <a:pt x="15288" y="12931"/>
                  </a:lnTo>
                  <a:lnTo>
                    <a:pt x="15288" y="4204"/>
                  </a:lnTo>
                  <a:lnTo>
                    <a:pt x="16491" y="4204"/>
                  </a:lnTo>
                  <a:lnTo>
                    <a:pt x="16491" y="3608"/>
                  </a:lnTo>
                  <a:lnTo>
                    <a:pt x="15288" y="3608"/>
                  </a:lnTo>
                  <a:lnTo>
                    <a:pt x="15288" y="1"/>
                  </a:lnTo>
                  <a:lnTo>
                    <a:pt x="14681" y="1"/>
                  </a:lnTo>
                  <a:lnTo>
                    <a:pt x="14681" y="3608"/>
                  </a:lnTo>
                  <a:lnTo>
                    <a:pt x="12609" y="3608"/>
                  </a:lnTo>
                  <a:lnTo>
                    <a:pt x="12609" y="1"/>
                  </a:lnTo>
                  <a:lnTo>
                    <a:pt x="12002" y="1"/>
                  </a:lnTo>
                  <a:lnTo>
                    <a:pt x="12002" y="3608"/>
                  </a:lnTo>
                  <a:lnTo>
                    <a:pt x="10847" y="3608"/>
                  </a:lnTo>
                  <a:lnTo>
                    <a:pt x="10847" y="3573"/>
                  </a:lnTo>
                  <a:lnTo>
                    <a:pt x="8930" y="3573"/>
                  </a:lnTo>
                  <a:lnTo>
                    <a:pt x="8930" y="1"/>
                  </a:lnTo>
                  <a:lnTo>
                    <a:pt x="8275" y="1"/>
                  </a:lnTo>
                  <a:lnTo>
                    <a:pt x="8275" y="3573"/>
                  </a:lnTo>
                  <a:lnTo>
                    <a:pt x="4954" y="3573"/>
                  </a:lnTo>
                  <a:lnTo>
                    <a:pt x="49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4"/>
            <p:cNvSpPr/>
            <p:nvPr/>
          </p:nvSpPr>
          <p:spPr>
            <a:xfrm>
              <a:off x="7073350" y="1285250"/>
              <a:ext cx="34850" cy="60150"/>
            </a:xfrm>
            <a:custGeom>
              <a:avLst/>
              <a:gdLst/>
              <a:ahLst/>
              <a:cxnLst/>
              <a:rect l="l" t="t" r="r" b="b"/>
              <a:pathLst>
                <a:path w="1394" h="2406" extrusionOk="0">
                  <a:moveTo>
                    <a:pt x="0" y="0"/>
                  </a:moveTo>
                  <a:lnTo>
                    <a:pt x="0" y="2405"/>
                  </a:lnTo>
                  <a:lnTo>
                    <a:pt x="13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4"/>
            <p:cNvSpPr/>
            <p:nvPr/>
          </p:nvSpPr>
          <p:spPr>
            <a:xfrm>
              <a:off x="7157275" y="1430200"/>
              <a:ext cx="35150" cy="60150"/>
            </a:xfrm>
            <a:custGeom>
              <a:avLst/>
              <a:gdLst/>
              <a:ahLst/>
              <a:cxnLst/>
              <a:rect l="l" t="t" r="r" b="b"/>
              <a:pathLst>
                <a:path w="1406" h="2406" extrusionOk="0">
                  <a:moveTo>
                    <a:pt x="1406" y="0"/>
                  </a:moveTo>
                  <a:lnTo>
                    <a:pt x="1" y="2405"/>
                  </a:lnTo>
                  <a:lnTo>
                    <a:pt x="1406" y="2405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4"/>
            <p:cNvSpPr/>
            <p:nvPr/>
          </p:nvSpPr>
          <p:spPr>
            <a:xfrm>
              <a:off x="7157275" y="1285250"/>
              <a:ext cx="35150" cy="60150"/>
            </a:xfrm>
            <a:custGeom>
              <a:avLst/>
              <a:gdLst/>
              <a:ahLst/>
              <a:cxnLst/>
              <a:rect l="l" t="t" r="r" b="b"/>
              <a:pathLst>
                <a:path w="1406" h="2406" extrusionOk="0">
                  <a:moveTo>
                    <a:pt x="1" y="0"/>
                  </a:moveTo>
                  <a:lnTo>
                    <a:pt x="1406" y="2405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4"/>
            <p:cNvSpPr/>
            <p:nvPr/>
          </p:nvSpPr>
          <p:spPr>
            <a:xfrm>
              <a:off x="7073350" y="1430200"/>
              <a:ext cx="34850" cy="60150"/>
            </a:xfrm>
            <a:custGeom>
              <a:avLst/>
              <a:gdLst/>
              <a:ahLst/>
              <a:cxnLst/>
              <a:rect l="l" t="t" r="r" b="b"/>
              <a:pathLst>
                <a:path w="1394" h="2406" extrusionOk="0">
                  <a:moveTo>
                    <a:pt x="0" y="0"/>
                  </a:moveTo>
                  <a:lnTo>
                    <a:pt x="0" y="2405"/>
                  </a:lnTo>
                  <a:lnTo>
                    <a:pt x="1393" y="2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4"/>
            <p:cNvSpPr/>
            <p:nvPr/>
          </p:nvSpPr>
          <p:spPr>
            <a:xfrm>
              <a:off x="7110850" y="1087600"/>
              <a:ext cx="53300" cy="167900"/>
            </a:xfrm>
            <a:custGeom>
              <a:avLst/>
              <a:gdLst/>
              <a:ahLst/>
              <a:cxnLst/>
              <a:rect l="l" t="t" r="r" b="b"/>
              <a:pathLst>
                <a:path w="2132" h="6716" extrusionOk="0">
                  <a:moveTo>
                    <a:pt x="1525" y="0"/>
                  </a:moveTo>
                  <a:lnTo>
                    <a:pt x="1525" y="5227"/>
                  </a:lnTo>
                  <a:cubicBezTo>
                    <a:pt x="1394" y="3548"/>
                    <a:pt x="1048" y="3144"/>
                    <a:pt x="763" y="3013"/>
                  </a:cubicBezTo>
                  <a:cubicBezTo>
                    <a:pt x="692" y="2969"/>
                    <a:pt x="597" y="2936"/>
                    <a:pt x="483" y="2936"/>
                  </a:cubicBezTo>
                  <a:cubicBezTo>
                    <a:pt x="346" y="2936"/>
                    <a:pt x="182" y="2984"/>
                    <a:pt x="1" y="3120"/>
                  </a:cubicBezTo>
                  <a:lnTo>
                    <a:pt x="358" y="3608"/>
                  </a:lnTo>
                  <a:cubicBezTo>
                    <a:pt x="417" y="3568"/>
                    <a:pt x="460" y="3545"/>
                    <a:pt x="480" y="3545"/>
                  </a:cubicBezTo>
                  <a:cubicBezTo>
                    <a:pt x="484" y="3545"/>
                    <a:pt x="487" y="3546"/>
                    <a:pt x="489" y="3548"/>
                  </a:cubicBezTo>
                  <a:cubicBezTo>
                    <a:pt x="513" y="3560"/>
                    <a:pt x="965" y="3822"/>
                    <a:pt x="965" y="6715"/>
                  </a:cubicBezTo>
                  <a:lnTo>
                    <a:pt x="2132" y="6715"/>
                  </a:lnTo>
                  <a:lnTo>
                    <a:pt x="21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4"/>
            <p:cNvSpPr/>
            <p:nvPr/>
          </p:nvSpPr>
          <p:spPr>
            <a:xfrm>
              <a:off x="7165025" y="1161100"/>
              <a:ext cx="39325" cy="94400"/>
            </a:xfrm>
            <a:custGeom>
              <a:avLst/>
              <a:gdLst/>
              <a:ahLst/>
              <a:cxnLst/>
              <a:rect l="l" t="t" r="r" b="b"/>
              <a:pathLst>
                <a:path w="1573" h="3776" extrusionOk="0">
                  <a:moveTo>
                    <a:pt x="1101" y="1"/>
                  </a:moveTo>
                  <a:cubicBezTo>
                    <a:pt x="985" y="1"/>
                    <a:pt x="887" y="34"/>
                    <a:pt x="810" y="73"/>
                  </a:cubicBezTo>
                  <a:cubicBezTo>
                    <a:pt x="465" y="239"/>
                    <a:pt x="1" y="823"/>
                    <a:pt x="1" y="3775"/>
                  </a:cubicBezTo>
                  <a:lnTo>
                    <a:pt x="608" y="3775"/>
                  </a:lnTo>
                  <a:cubicBezTo>
                    <a:pt x="608" y="894"/>
                    <a:pt x="1060" y="620"/>
                    <a:pt x="1084" y="608"/>
                  </a:cubicBezTo>
                  <a:cubicBezTo>
                    <a:pt x="1086" y="606"/>
                    <a:pt x="1089" y="605"/>
                    <a:pt x="1094" y="605"/>
                  </a:cubicBezTo>
                  <a:cubicBezTo>
                    <a:pt x="1116" y="605"/>
                    <a:pt x="1166" y="628"/>
                    <a:pt x="1215" y="668"/>
                  </a:cubicBezTo>
                  <a:lnTo>
                    <a:pt x="1572" y="180"/>
                  </a:lnTo>
                  <a:cubicBezTo>
                    <a:pt x="1393" y="46"/>
                    <a:pt x="1235" y="1"/>
                    <a:pt x="11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4"/>
            <p:cNvSpPr/>
            <p:nvPr/>
          </p:nvSpPr>
          <p:spPr>
            <a:xfrm>
              <a:off x="6901300" y="1087600"/>
              <a:ext cx="15200" cy="167900"/>
            </a:xfrm>
            <a:custGeom>
              <a:avLst/>
              <a:gdLst/>
              <a:ahLst/>
              <a:cxnLst/>
              <a:rect l="l" t="t" r="r" b="b"/>
              <a:pathLst>
                <a:path w="608" h="6716" extrusionOk="0">
                  <a:moveTo>
                    <a:pt x="1" y="0"/>
                  </a:moveTo>
                  <a:lnTo>
                    <a:pt x="1" y="6715"/>
                  </a:lnTo>
                  <a:lnTo>
                    <a:pt x="608" y="6715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6823625" y="1160975"/>
              <a:ext cx="64900" cy="94525"/>
            </a:xfrm>
            <a:custGeom>
              <a:avLst/>
              <a:gdLst/>
              <a:ahLst/>
              <a:cxnLst/>
              <a:rect l="l" t="t" r="r" b="b"/>
              <a:pathLst>
                <a:path w="2596" h="3781" extrusionOk="0">
                  <a:moveTo>
                    <a:pt x="717" y="0"/>
                  </a:moveTo>
                  <a:cubicBezTo>
                    <a:pt x="492" y="0"/>
                    <a:pt x="253" y="46"/>
                    <a:pt x="0" y="137"/>
                  </a:cubicBezTo>
                  <a:lnTo>
                    <a:pt x="202" y="709"/>
                  </a:lnTo>
                  <a:cubicBezTo>
                    <a:pt x="386" y="644"/>
                    <a:pt x="555" y="611"/>
                    <a:pt x="708" y="611"/>
                  </a:cubicBezTo>
                  <a:cubicBezTo>
                    <a:pt x="893" y="611"/>
                    <a:pt x="1054" y="659"/>
                    <a:pt x="1191" y="756"/>
                  </a:cubicBezTo>
                  <a:cubicBezTo>
                    <a:pt x="1703" y="1113"/>
                    <a:pt x="1988" y="2197"/>
                    <a:pt x="1988" y="3780"/>
                  </a:cubicBezTo>
                  <a:lnTo>
                    <a:pt x="2596" y="3780"/>
                  </a:lnTo>
                  <a:cubicBezTo>
                    <a:pt x="2596" y="1935"/>
                    <a:pt x="2238" y="756"/>
                    <a:pt x="1536" y="256"/>
                  </a:cubicBezTo>
                  <a:cubicBezTo>
                    <a:pt x="1296" y="85"/>
                    <a:pt x="1021" y="0"/>
                    <a:pt x="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4"/>
            <p:cNvSpPr/>
            <p:nvPr/>
          </p:nvSpPr>
          <p:spPr>
            <a:xfrm>
              <a:off x="6933750" y="1160975"/>
              <a:ext cx="64900" cy="94525"/>
            </a:xfrm>
            <a:custGeom>
              <a:avLst/>
              <a:gdLst/>
              <a:ahLst/>
              <a:cxnLst/>
              <a:rect l="l" t="t" r="r" b="b"/>
              <a:pathLst>
                <a:path w="2596" h="3781" extrusionOk="0">
                  <a:moveTo>
                    <a:pt x="1874" y="0"/>
                  </a:moveTo>
                  <a:cubicBezTo>
                    <a:pt x="1569" y="0"/>
                    <a:pt x="1295" y="85"/>
                    <a:pt x="1048" y="256"/>
                  </a:cubicBezTo>
                  <a:cubicBezTo>
                    <a:pt x="346" y="744"/>
                    <a:pt x="0" y="1935"/>
                    <a:pt x="0" y="3780"/>
                  </a:cubicBezTo>
                  <a:lnTo>
                    <a:pt x="596" y="3780"/>
                  </a:lnTo>
                  <a:cubicBezTo>
                    <a:pt x="596" y="2197"/>
                    <a:pt x="881" y="1113"/>
                    <a:pt x="1405" y="756"/>
                  </a:cubicBezTo>
                  <a:cubicBezTo>
                    <a:pt x="1542" y="659"/>
                    <a:pt x="1700" y="611"/>
                    <a:pt x="1881" y="611"/>
                  </a:cubicBezTo>
                  <a:cubicBezTo>
                    <a:pt x="2032" y="611"/>
                    <a:pt x="2198" y="644"/>
                    <a:pt x="2382" y="709"/>
                  </a:cubicBezTo>
                  <a:lnTo>
                    <a:pt x="2596" y="137"/>
                  </a:lnTo>
                  <a:cubicBezTo>
                    <a:pt x="2338" y="46"/>
                    <a:pt x="2098" y="0"/>
                    <a:pt x="18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4"/>
            <p:cNvSpPr/>
            <p:nvPr/>
          </p:nvSpPr>
          <p:spPr>
            <a:xfrm>
              <a:off x="6743250" y="2212551"/>
              <a:ext cx="486900" cy="23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4"/>
            <p:cNvSpPr/>
            <p:nvPr/>
          </p:nvSpPr>
          <p:spPr>
            <a:xfrm rot="2700000">
              <a:off x="6817890" y="1047599"/>
              <a:ext cx="10182" cy="24310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4"/>
            <p:cNvSpPr/>
            <p:nvPr/>
          </p:nvSpPr>
          <p:spPr>
            <a:xfrm rot="5400000">
              <a:off x="7027049" y="957351"/>
              <a:ext cx="9900" cy="260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4"/>
            <p:cNvSpPr/>
            <p:nvPr/>
          </p:nvSpPr>
          <p:spPr>
            <a:xfrm rot="9121232">
              <a:off x="7194791" y="1072896"/>
              <a:ext cx="10871" cy="193878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2" name="Google Shape;752;p34"/>
          <p:cNvSpPr txBox="1">
            <a:spLocks noGrp="1"/>
          </p:cNvSpPr>
          <p:nvPr>
            <p:ph type="title"/>
          </p:nvPr>
        </p:nvSpPr>
        <p:spPr>
          <a:xfrm>
            <a:off x="917055" y="2297599"/>
            <a:ext cx="4553700" cy="13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</a:t>
            </a:r>
            <a:endParaRPr dirty="0"/>
          </a:p>
        </p:txBody>
      </p:sp>
      <p:sp>
        <p:nvSpPr>
          <p:cNvPr id="754" name="Google Shape;754;p34"/>
          <p:cNvSpPr txBox="1">
            <a:spLocks noGrp="1"/>
          </p:cNvSpPr>
          <p:nvPr>
            <p:ph type="title" idx="2"/>
          </p:nvPr>
        </p:nvSpPr>
        <p:spPr>
          <a:xfrm>
            <a:off x="917055" y="1101514"/>
            <a:ext cx="1979400" cy="11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itter Medium"/>
                <a:ea typeface="Bitter Medium"/>
                <a:cs typeface="Bitter Medium"/>
                <a:sym typeface="Bitter Medium"/>
              </a:rPr>
              <a:t>07</a:t>
            </a:r>
            <a:endParaRPr dirty="0">
              <a:latin typeface="Bitter Medium"/>
              <a:ea typeface="Bitter Medium"/>
              <a:cs typeface="Bitter Medium"/>
              <a:sym typeface="Bitter Medium"/>
            </a:endParaRPr>
          </a:p>
        </p:txBody>
      </p:sp>
      <p:grpSp>
        <p:nvGrpSpPr>
          <p:cNvPr id="755" name="Google Shape;755;p34"/>
          <p:cNvGrpSpPr/>
          <p:nvPr/>
        </p:nvGrpSpPr>
        <p:grpSpPr>
          <a:xfrm>
            <a:off x="7516712" y="3362943"/>
            <a:ext cx="1627370" cy="1233430"/>
            <a:chOff x="7032675" y="3217855"/>
            <a:chExt cx="1637852" cy="1241375"/>
          </a:xfrm>
        </p:grpSpPr>
        <p:sp>
          <p:nvSpPr>
            <p:cNvPr id="756" name="Google Shape;756;p34"/>
            <p:cNvSpPr/>
            <p:nvPr/>
          </p:nvSpPr>
          <p:spPr>
            <a:xfrm>
              <a:off x="7111327" y="3419586"/>
              <a:ext cx="1559200" cy="1039626"/>
            </a:xfrm>
            <a:custGeom>
              <a:avLst/>
              <a:gdLst/>
              <a:ahLst/>
              <a:cxnLst/>
              <a:rect l="l" t="t" r="r" b="b"/>
              <a:pathLst>
                <a:path w="45554" h="30374" extrusionOk="0">
                  <a:moveTo>
                    <a:pt x="10764" y="0"/>
                  </a:moveTo>
                  <a:lnTo>
                    <a:pt x="1" y="15740"/>
                  </a:lnTo>
                  <a:lnTo>
                    <a:pt x="1" y="30373"/>
                  </a:lnTo>
                  <a:lnTo>
                    <a:pt x="45554" y="30373"/>
                  </a:lnTo>
                  <a:lnTo>
                    <a:pt x="45554" y="10121"/>
                  </a:lnTo>
                  <a:lnTo>
                    <a:pt x="107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4"/>
            <p:cNvSpPr/>
            <p:nvPr/>
          </p:nvSpPr>
          <p:spPr>
            <a:xfrm>
              <a:off x="8253075" y="4273151"/>
              <a:ext cx="415849" cy="26900"/>
            </a:xfrm>
            <a:custGeom>
              <a:avLst/>
              <a:gdLst/>
              <a:ahLst/>
              <a:cxnLst/>
              <a:rect l="l" t="t" r="r" b="b"/>
              <a:pathLst>
                <a:path w="9942" h="632" extrusionOk="0">
                  <a:moveTo>
                    <a:pt x="0" y="1"/>
                  </a:moveTo>
                  <a:lnTo>
                    <a:pt x="0" y="632"/>
                  </a:lnTo>
                  <a:lnTo>
                    <a:pt x="9942" y="632"/>
                  </a:lnTo>
                  <a:lnTo>
                    <a:pt x="99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4"/>
            <p:cNvSpPr/>
            <p:nvPr/>
          </p:nvSpPr>
          <p:spPr>
            <a:xfrm>
              <a:off x="8253075" y="4065475"/>
              <a:ext cx="415849" cy="21625"/>
            </a:xfrm>
            <a:custGeom>
              <a:avLst/>
              <a:gdLst/>
              <a:ahLst/>
              <a:cxnLst/>
              <a:rect l="l" t="t" r="r" b="b"/>
              <a:pathLst>
                <a:path w="9942" h="632" extrusionOk="0">
                  <a:moveTo>
                    <a:pt x="0" y="1"/>
                  </a:moveTo>
                  <a:lnTo>
                    <a:pt x="0" y="632"/>
                  </a:lnTo>
                  <a:lnTo>
                    <a:pt x="9942" y="632"/>
                  </a:lnTo>
                  <a:lnTo>
                    <a:pt x="99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4"/>
            <p:cNvSpPr/>
            <p:nvPr/>
          </p:nvSpPr>
          <p:spPr>
            <a:xfrm>
              <a:off x="7095251" y="3511550"/>
              <a:ext cx="1493285" cy="947680"/>
            </a:xfrm>
            <a:custGeom>
              <a:avLst/>
              <a:gdLst/>
              <a:ahLst/>
              <a:cxnLst/>
              <a:rect l="l" t="t" r="r" b="b"/>
              <a:pathLst>
                <a:path w="45852" h="27291" extrusionOk="0">
                  <a:moveTo>
                    <a:pt x="9288" y="10824"/>
                  </a:moveTo>
                  <a:lnTo>
                    <a:pt x="9288" y="13598"/>
                  </a:lnTo>
                  <a:lnTo>
                    <a:pt x="5144" y="10824"/>
                  </a:lnTo>
                  <a:close/>
                  <a:moveTo>
                    <a:pt x="20980" y="10824"/>
                  </a:moveTo>
                  <a:lnTo>
                    <a:pt x="15360" y="13681"/>
                  </a:lnTo>
                  <a:lnTo>
                    <a:pt x="15360" y="10824"/>
                  </a:lnTo>
                  <a:close/>
                  <a:moveTo>
                    <a:pt x="4287" y="11086"/>
                  </a:moveTo>
                  <a:lnTo>
                    <a:pt x="8514" y="13907"/>
                  </a:lnTo>
                  <a:lnTo>
                    <a:pt x="4287" y="13907"/>
                  </a:lnTo>
                  <a:lnTo>
                    <a:pt x="4287" y="11086"/>
                  </a:lnTo>
                  <a:close/>
                  <a:moveTo>
                    <a:pt x="14729" y="10824"/>
                  </a:moveTo>
                  <a:lnTo>
                    <a:pt x="14729" y="13907"/>
                  </a:lnTo>
                  <a:lnTo>
                    <a:pt x="9931" y="13907"/>
                  </a:lnTo>
                  <a:lnTo>
                    <a:pt x="9931" y="10824"/>
                  </a:lnTo>
                  <a:close/>
                  <a:moveTo>
                    <a:pt x="3656" y="14550"/>
                  </a:moveTo>
                  <a:lnTo>
                    <a:pt x="3656" y="20825"/>
                  </a:lnTo>
                  <a:lnTo>
                    <a:pt x="834" y="14550"/>
                  </a:lnTo>
                  <a:close/>
                  <a:moveTo>
                    <a:pt x="9288" y="14550"/>
                  </a:moveTo>
                  <a:lnTo>
                    <a:pt x="9288" y="22063"/>
                  </a:lnTo>
                  <a:lnTo>
                    <a:pt x="4287" y="22063"/>
                  </a:lnTo>
                  <a:lnTo>
                    <a:pt x="4287" y="14550"/>
                  </a:lnTo>
                  <a:close/>
                  <a:moveTo>
                    <a:pt x="14729" y="14550"/>
                  </a:moveTo>
                  <a:lnTo>
                    <a:pt x="14729" y="22063"/>
                  </a:lnTo>
                  <a:lnTo>
                    <a:pt x="9931" y="22063"/>
                  </a:lnTo>
                  <a:lnTo>
                    <a:pt x="9931" y="14550"/>
                  </a:lnTo>
                  <a:close/>
                  <a:moveTo>
                    <a:pt x="25599" y="14550"/>
                  </a:moveTo>
                  <a:lnTo>
                    <a:pt x="20480" y="22063"/>
                  </a:lnTo>
                  <a:lnTo>
                    <a:pt x="15360" y="22063"/>
                  </a:lnTo>
                  <a:lnTo>
                    <a:pt x="15360" y="14550"/>
                  </a:lnTo>
                  <a:close/>
                  <a:moveTo>
                    <a:pt x="26266" y="14777"/>
                  </a:moveTo>
                  <a:lnTo>
                    <a:pt x="26266" y="22063"/>
                  </a:lnTo>
                  <a:lnTo>
                    <a:pt x="21313" y="22063"/>
                  </a:lnTo>
                  <a:lnTo>
                    <a:pt x="26266" y="14777"/>
                  </a:lnTo>
                  <a:close/>
                  <a:moveTo>
                    <a:pt x="9288" y="1"/>
                  </a:moveTo>
                  <a:lnTo>
                    <a:pt x="9288" y="9478"/>
                  </a:lnTo>
                  <a:lnTo>
                    <a:pt x="6168" y="5454"/>
                  </a:lnTo>
                  <a:lnTo>
                    <a:pt x="5621" y="5871"/>
                  </a:lnTo>
                  <a:lnTo>
                    <a:pt x="8966" y="10181"/>
                  </a:lnTo>
                  <a:lnTo>
                    <a:pt x="4287" y="10181"/>
                  </a:lnTo>
                  <a:lnTo>
                    <a:pt x="4287" y="8895"/>
                  </a:lnTo>
                  <a:lnTo>
                    <a:pt x="3656" y="8895"/>
                  </a:lnTo>
                  <a:lnTo>
                    <a:pt x="3656" y="10181"/>
                  </a:lnTo>
                  <a:lnTo>
                    <a:pt x="2704" y="10181"/>
                  </a:lnTo>
                  <a:lnTo>
                    <a:pt x="2704" y="10812"/>
                  </a:lnTo>
                  <a:lnTo>
                    <a:pt x="3656" y="10812"/>
                  </a:lnTo>
                  <a:lnTo>
                    <a:pt x="3656" y="13907"/>
                  </a:lnTo>
                  <a:lnTo>
                    <a:pt x="311" y="13907"/>
                  </a:lnTo>
                  <a:lnTo>
                    <a:pt x="311" y="14229"/>
                  </a:lnTo>
                  <a:lnTo>
                    <a:pt x="1" y="14372"/>
                  </a:lnTo>
                  <a:lnTo>
                    <a:pt x="3454" y="22063"/>
                  </a:lnTo>
                  <a:lnTo>
                    <a:pt x="311" y="22063"/>
                  </a:lnTo>
                  <a:lnTo>
                    <a:pt x="311" y="22694"/>
                  </a:lnTo>
                  <a:lnTo>
                    <a:pt x="3656" y="22694"/>
                  </a:lnTo>
                  <a:lnTo>
                    <a:pt x="3656" y="27290"/>
                  </a:lnTo>
                  <a:lnTo>
                    <a:pt x="4287" y="27290"/>
                  </a:lnTo>
                  <a:lnTo>
                    <a:pt x="4287" y="22694"/>
                  </a:lnTo>
                  <a:lnTo>
                    <a:pt x="9288" y="22694"/>
                  </a:lnTo>
                  <a:lnTo>
                    <a:pt x="9288" y="27290"/>
                  </a:lnTo>
                  <a:lnTo>
                    <a:pt x="9931" y="27290"/>
                  </a:lnTo>
                  <a:lnTo>
                    <a:pt x="9931" y="22694"/>
                  </a:lnTo>
                  <a:lnTo>
                    <a:pt x="14729" y="22694"/>
                  </a:lnTo>
                  <a:lnTo>
                    <a:pt x="14729" y="27290"/>
                  </a:lnTo>
                  <a:lnTo>
                    <a:pt x="15360" y="27290"/>
                  </a:lnTo>
                  <a:lnTo>
                    <a:pt x="15360" y="22694"/>
                  </a:lnTo>
                  <a:lnTo>
                    <a:pt x="26266" y="22694"/>
                  </a:lnTo>
                  <a:lnTo>
                    <a:pt x="26266" y="27290"/>
                  </a:lnTo>
                  <a:lnTo>
                    <a:pt x="26897" y="27290"/>
                  </a:lnTo>
                  <a:lnTo>
                    <a:pt x="26897" y="22694"/>
                  </a:lnTo>
                  <a:lnTo>
                    <a:pt x="45852" y="22694"/>
                  </a:lnTo>
                  <a:lnTo>
                    <a:pt x="45852" y="22063"/>
                  </a:lnTo>
                  <a:lnTo>
                    <a:pt x="26909" y="22063"/>
                  </a:lnTo>
                  <a:lnTo>
                    <a:pt x="26909" y="13181"/>
                  </a:lnTo>
                  <a:lnTo>
                    <a:pt x="26278" y="13181"/>
                  </a:lnTo>
                  <a:lnTo>
                    <a:pt x="26278" y="13907"/>
                  </a:lnTo>
                  <a:lnTo>
                    <a:pt x="16420" y="13907"/>
                  </a:lnTo>
                  <a:lnTo>
                    <a:pt x="22492" y="10824"/>
                  </a:lnTo>
                  <a:lnTo>
                    <a:pt x="22670" y="10824"/>
                  </a:lnTo>
                  <a:lnTo>
                    <a:pt x="22670" y="10181"/>
                  </a:lnTo>
                  <a:lnTo>
                    <a:pt x="15682" y="10181"/>
                  </a:lnTo>
                  <a:lnTo>
                    <a:pt x="18491" y="6264"/>
                  </a:lnTo>
                  <a:lnTo>
                    <a:pt x="17979" y="5883"/>
                  </a:lnTo>
                  <a:lnTo>
                    <a:pt x="15360" y="9526"/>
                  </a:lnTo>
                  <a:lnTo>
                    <a:pt x="15360" y="1954"/>
                  </a:lnTo>
                  <a:lnTo>
                    <a:pt x="14729" y="1954"/>
                  </a:lnTo>
                  <a:lnTo>
                    <a:pt x="14729" y="10181"/>
                  </a:lnTo>
                  <a:lnTo>
                    <a:pt x="9931" y="10181"/>
                  </a:lnTo>
                  <a:lnTo>
                    <a:pt x="99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4"/>
            <p:cNvSpPr/>
            <p:nvPr/>
          </p:nvSpPr>
          <p:spPr>
            <a:xfrm>
              <a:off x="7032675" y="3378411"/>
              <a:ext cx="1636246" cy="617430"/>
            </a:xfrm>
            <a:custGeom>
              <a:avLst/>
              <a:gdLst/>
              <a:ahLst/>
              <a:cxnLst/>
              <a:rect l="l" t="t" r="r" b="b"/>
              <a:pathLst>
                <a:path w="47805" h="18039" extrusionOk="0">
                  <a:moveTo>
                    <a:pt x="11824" y="1"/>
                  </a:moveTo>
                  <a:lnTo>
                    <a:pt x="1" y="18039"/>
                  </a:lnTo>
                  <a:lnTo>
                    <a:pt x="2906" y="18039"/>
                  </a:lnTo>
                  <a:lnTo>
                    <a:pt x="12729" y="3108"/>
                  </a:lnTo>
                  <a:lnTo>
                    <a:pt x="26052" y="18039"/>
                  </a:lnTo>
                  <a:lnTo>
                    <a:pt x="27516" y="18039"/>
                  </a:lnTo>
                  <a:cubicBezTo>
                    <a:pt x="28350" y="15693"/>
                    <a:pt x="30576" y="14133"/>
                    <a:pt x="33064" y="14133"/>
                  </a:cubicBezTo>
                  <a:cubicBezTo>
                    <a:pt x="35565" y="14133"/>
                    <a:pt x="37779" y="15693"/>
                    <a:pt x="38625" y="18039"/>
                  </a:cubicBezTo>
                  <a:lnTo>
                    <a:pt x="47804" y="18039"/>
                  </a:lnTo>
                  <a:lnTo>
                    <a:pt x="478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8273966" y="3286718"/>
              <a:ext cx="160185" cy="327283"/>
            </a:xfrm>
            <a:custGeom>
              <a:avLst/>
              <a:gdLst/>
              <a:ahLst/>
              <a:cxnLst/>
              <a:rect l="l" t="t" r="r" b="b"/>
              <a:pathLst>
                <a:path w="4680" h="9562" extrusionOk="0">
                  <a:moveTo>
                    <a:pt x="0" y="1"/>
                  </a:moveTo>
                  <a:lnTo>
                    <a:pt x="0" y="9562"/>
                  </a:lnTo>
                  <a:lnTo>
                    <a:pt x="4679" y="9562"/>
                  </a:lnTo>
                  <a:lnTo>
                    <a:pt x="46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8239739" y="3217855"/>
              <a:ext cx="228229" cy="92551"/>
            </a:xfrm>
            <a:custGeom>
              <a:avLst/>
              <a:gdLst/>
              <a:ahLst/>
              <a:cxnLst/>
              <a:rect l="l" t="t" r="r" b="b"/>
              <a:pathLst>
                <a:path w="6668" h="2704" extrusionOk="0">
                  <a:moveTo>
                    <a:pt x="0" y="1"/>
                  </a:moveTo>
                  <a:lnTo>
                    <a:pt x="0" y="2703"/>
                  </a:lnTo>
                  <a:lnTo>
                    <a:pt x="6668" y="2703"/>
                  </a:lnTo>
                  <a:lnTo>
                    <a:pt x="66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8036776" y="3985623"/>
              <a:ext cx="243734" cy="473161"/>
            </a:xfrm>
            <a:custGeom>
              <a:avLst/>
              <a:gdLst/>
              <a:ahLst/>
              <a:cxnLst/>
              <a:rect l="l" t="t" r="r" b="b"/>
              <a:pathLst>
                <a:path w="7121" h="13824" extrusionOk="0">
                  <a:moveTo>
                    <a:pt x="3561" y="0"/>
                  </a:moveTo>
                  <a:cubicBezTo>
                    <a:pt x="1596" y="0"/>
                    <a:pt x="1" y="1595"/>
                    <a:pt x="1" y="3560"/>
                  </a:cubicBezTo>
                  <a:lnTo>
                    <a:pt x="1" y="13823"/>
                  </a:lnTo>
                  <a:lnTo>
                    <a:pt x="7121" y="13823"/>
                  </a:lnTo>
                  <a:lnTo>
                    <a:pt x="7121" y="3560"/>
                  </a:lnTo>
                  <a:cubicBezTo>
                    <a:pt x="7121" y="1595"/>
                    <a:pt x="5525" y="0"/>
                    <a:pt x="35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7223196" y="4013346"/>
              <a:ext cx="61575" cy="89300"/>
            </a:xfrm>
            <a:custGeom>
              <a:avLst/>
              <a:gdLst/>
              <a:ahLst/>
              <a:cxnLst/>
              <a:rect l="l" t="t" r="r" b="b"/>
              <a:pathLst>
                <a:path w="1799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7214640" y="4005200"/>
              <a:ext cx="78278" cy="106003"/>
            </a:xfrm>
            <a:custGeom>
              <a:avLst/>
              <a:gdLst/>
              <a:ahLst/>
              <a:cxnLst/>
              <a:rect l="l" t="t" r="r" b="b"/>
              <a:pathLst>
                <a:path w="2287" h="3097" extrusionOk="0">
                  <a:moveTo>
                    <a:pt x="1811" y="489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51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89"/>
                    <a:pt x="108" y="3096"/>
                    <a:pt x="251" y="3096"/>
                  </a:cubicBezTo>
                  <a:lnTo>
                    <a:pt x="2049" y="3096"/>
                  </a:lnTo>
                  <a:cubicBezTo>
                    <a:pt x="2180" y="3096"/>
                    <a:pt x="2287" y="2989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7284735" y="4013346"/>
              <a:ext cx="61986" cy="89300"/>
            </a:xfrm>
            <a:custGeom>
              <a:avLst/>
              <a:gdLst/>
              <a:ahLst/>
              <a:cxnLst/>
              <a:rect l="l" t="t" r="r" b="b"/>
              <a:pathLst>
                <a:path w="1811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7276590" y="4005200"/>
              <a:ext cx="78278" cy="106003"/>
            </a:xfrm>
            <a:custGeom>
              <a:avLst/>
              <a:gdLst/>
              <a:ahLst/>
              <a:cxnLst/>
              <a:rect l="l" t="t" r="r" b="b"/>
              <a:pathLst>
                <a:path w="2287" h="3097" extrusionOk="0">
                  <a:moveTo>
                    <a:pt x="1810" y="489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77"/>
                    <a:pt x="108" y="3096"/>
                    <a:pt x="239" y="3096"/>
                  </a:cubicBezTo>
                  <a:lnTo>
                    <a:pt x="2049" y="3096"/>
                  </a:lnTo>
                  <a:cubicBezTo>
                    <a:pt x="2180" y="3084"/>
                    <a:pt x="2287" y="2977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7346685" y="4013346"/>
              <a:ext cx="61575" cy="89300"/>
            </a:xfrm>
            <a:custGeom>
              <a:avLst/>
              <a:gdLst/>
              <a:ahLst/>
              <a:cxnLst/>
              <a:rect l="l" t="t" r="r" b="b"/>
              <a:pathLst>
                <a:path w="1799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798" y="2608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7338539" y="4005200"/>
              <a:ext cx="78278" cy="106003"/>
            </a:xfrm>
            <a:custGeom>
              <a:avLst/>
              <a:gdLst/>
              <a:ahLst/>
              <a:cxnLst/>
              <a:rect l="l" t="t" r="r" b="b"/>
              <a:pathLst>
                <a:path w="2287" h="3097" extrusionOk="0">
                  <a:moveTo>
                    <a:pt x="1798" y="489"/>
                  </a:moveTo>
                  <a:lnTo>
                    <a:pt x="1798" y="2608"/>
                  </a:lnTo>
                  <a:lnTo>
                    <a:pt x="477" y="2608"/>
                  </a:lnTo>
                  <a:lnTo>
                    <a:pt x="477" y="489"/>
                  </a:lnTo>
                  <a:close/>
                  <a:moveTo>
                    <a:pt x="239" y="1"/>
                  </a:moveTo>
                  <a:cubicBezTo>
                    <a:pt x="108" y="1"/>
                    <a:pt x="0" y="108"/>
                    <a:pt x="0" y="239"/>
                  </a:cubicBezTo>
                  <a:lnTo>
                    <a:pt x="0" y="2846"/>
                  </a:lnTo>
                  <a:cubicBezTo>
                    <a:pt x="0" y="2989"/>
                    <a:pt x="108" y="3096"/>
                    <a:pt x="239" y="3096"/>
                  </a:cubicBezTo>
                  <a:lnTo>
                    <a:pt x="2036" y="3096"/>
                  </a:lnTo>
                  <a:cubicBezTo>
                    <a:pt x="2179" y="3096"/>
                    <a:pt x="2286" y="2989"/>
                    <a:pt x="2286" y="2846"/>
                  </a:cubicBezTo>
                  <a:lnTo>
                    <a:pt x="2286" y="239"/>
                  </a:lnTo>
                  <a:cubicBezTo>
                    <a:pt x="2286" y="108"/>
                    <a:pt x="2179" y="1"/>
                    <a:pt x="20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7223196" y="4102608"/>
              <a:ext cx="61575" cy="89265"/>
            </a:xfrm>
            <a:custGeom>
              <a:avLst/>
              <a:gdLst/>
              <a:ahLst/>
              <a:cxnLst/>
              <a:rect l="l" t="t" r="r" b="b"/>
              <a:pathLst>
                <a:path w="1799" h="2608" extrusionOk="0">
                  <a:moveTo>
                    <a:pt x="1" y="0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7214640" y="4094462"/>
              <a:ext cx="78689" cy="105968"/>
            </a:xfrm>
            <a:custGeom>
              <a:avLst/>
              <a:gdLst/>
              <a:ahLst/>
              <a:cxnLst/>
              <a:rect l="l" t="t" r="r" b="b"/>
              <a:pathLst>
                <a:path w="2299" h="3096" extrusionOk="0">
                  <a:moveTo>
                    <a:pt x="1811" y="488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51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858"/>
                  </a:lnTo>
                  <a:cubicBezTo>
                    <a:pt x="1" y="2989"/>
                    <a:pt x="108" y="3096"/>
                    <a:pt x="251" y="3096"/>
                  </a:cubicBezTo>
                  <a:lnTo>
                    <a:pt x="2049" y="3096"/>
                  </a:lnTo>
                  <a:cubicBezTo>
                    <a:pt x="2180" y="3096"/>
                    <a:pt x="2299" y="2989"/>
                    <a:pt x="2287" y="2846"/>
                  </a:cubicBezTo>
                  <a:lnTo>
                    <a:pt x="2287" y="238"/>
                  </a:lnTo>
                  <a:cubicBezTo>
                    <a:pt x="2287" y="107"/>
                    <a:pt x="2180" y="0"/>
                    <a:pt x="2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7284735" y="4102608"/>
              <a:ext cx="61986" cy="89265"/>
            </a:xfrm>
            <a:custGeom>
              <a:avLst/>
              <a:gdLst/>
              <a:ahLst/>
              <a:cxnLst/>
              <a:rect l="l" t="t" r="r" b="b"/>
              <a:pathLst>
                <a:path w="1811" h="2608" extrusionOk="0">
                  <a:moveTo>
                    <a:pt x="1" y="0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7276590" y="4094462"/>
              <a:ext cx="78278" cy="105968"/>
            </a:xfrm>
            <a:custGeom>
              <a:avLst/>
              <a:gdLst/>
              <a:ahLst/>
              <a:cxnLst/>
              <a:rect l="l" t="t" r="r" b="b"/>
              <a:pathLst>
                <a:path w="2287" h="3096" extrusionOk="0">
                  <a:moveTo>
                    <a:pt x="1810" y="488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858"/>
                  </a:lnTo>
                  <a:cubicBezTo>
                    <a:pt x="1" y="2989"/>
                    <a:pt x="108" y="3096"/>
                    <a:pt x="239" y="3096"/>
                  </a:cubicBezTo>
                  <a:lnTo>
                    <a:pt x="2049" y="3096"/>
                  </a:lnTo>
                  <a:cubicBezTo>
                    <a:pt x="2180" y="3096"/>
                    <a:pt x="2287" y="2977"/>
                    <a:pt x="2287" y="2846"/>
                  </a:cubicBezTo>
                  <a:lnTo>
                    <a:pt x="2287" y="238"/>
                  </a:lnTo>
                  <a:cubicBezTo>
                    <a:pt x="2287" y="107"/>
                    <a:pt x="2180" y="0"/>
                    <a:pt x="2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7346685" y="4102608"/>
              <a:ext cx="61575" cy="89265"/>
            </a:xfrm>
            <a:custGeom>
              <a:avLst/>
              <a:gdLst/>
              <a:ahLst/>
              <a:cxnLst/>
              <a:rect l="l" t="t" r="r" b="b"/>
              <a:pathLst>
                <a:path w="1799" h="2608" extrusionOk="0">
                  <a:moveTo>
                    <a:pt x="1" y="0"/>
                  </a:moveTo>
                  <a:lnTo>
                    <a:pt x="1" y="2608"/>
                  </a:lnTo>
                  <a:lnTo>
                    <a:pt x="1798" y="2608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7338129" y="4094462"/>
              <a:ext cx="78689" cy="105968"/>
            </a:xfrm>
            <a:custGeom>
              <a:avLst/>
              <a:gdLst/>
              <a:ahLst/>
              <a:cxnLst/>
              <a:rect l="l" t="t" r="r" b="b"/>
              <a:pathLst>
                <a:path w="2299" h="3096" extrusionOk="0">
                  <a:moveTo>
                    <a:pt x="1810" y="488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51" y="0"/>
                  </a:moveTo>
                  <a:cubicBezTo>
                    <a:pt x="120" y="0"/>
                    <a:pt x="12" y="107"/>
                    <a:pt x="12" y="238"/>
                  </a:cubicBezTo>
                  <a:lnTo>
                    <a:pt x="12" y="2858"/>
                  </a:lnTo>
                  <a:cubicBezTo>
                    <a:pt x="1" y="2989"/>
                    <a:pt x="120" y="3096"/>
                    <a:pt x="251" y="3096"/>
                  </a:cubicBezTo>
                  <a:lnTo>
                    <a:pt x="2048" y="3096"/>
                  </a:lnTo>
                  <a:cubicBezTo>
                    <a:pt x="2191" y="3096"/>
                    <a:pt x="2298" y="2989"/>
                    <a:pt x="2298" y="2846"/>
                  </a:cubicBezTo>
                  <a:lnTo>
                    <a:pt x="2298" y="238"/>
                  </a:lnTo>
                  <a:cubicBezTo>
                    <a:pt x="2298" y="107"/>
                    <a:pt x="2191" y="0"/>
                    <a:pt x="2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4"/>
            <p:cNvSpPr/>
            <p:nvPr/>
          </p:nvSpPr>
          <p:spPr>
            <a:xfrm>
              <a:off x="7223196" y="4191837"/>
              <a:ext cx="61575" cy="89300"/>
            </a:xfrm>
            <a:custGeom>
              <a:avLst/>
              <a:gdLst/>
              <a:ahLst/>
              <a:cxnLst/>
              <a:rect l="l" t="t" r="r" b="b"/>
              <a:pathLst>
                <a:path w="1799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7214640" y="4183691"/>
              <a:ext cx="78278" cy="106003"/>
            </a:xfrm>
            <a:custGeom>
              <a:avLst/>
              <a:gdLst/>
              <a:ahLst/>
              <a:cxnLst/>
              <a:rect l="l" t="t" r="r" b="b"/>
              <a:pathLst>
                <a:path w="2287" h="3097" extrusionOk="0">
                  <a:moveTo>
                    <a:pt x="1811" y="489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51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51" y="3096"/>
                  </a:cubicBezTo>
                  <a:lnTo>
                    <a:pt x="2049" y="3096"/>
                  </a:lnTo>
                  <a:cubicBezTo>
                    <a:pt x="2180" y="3084"/>
                    <a:pt x="2287" y="2977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7284735" y="4191837"/>
              <a:ext cx="61986" cy="89300"/>
            </a:xfrm>
            <a:custGeom>
              <a:avLst/>
              <a:gdLst/>
              <a:ahLst/>
              <a:cxnLst/>
              <a:rect l="l" t="t" r="r" b="b"/>
              <a:pathLst>
                <a:path w="1811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4"/>
            <p:cNvSpPr/>
            <p:nvPr/>
          </p:nvSpPr>
          <p:spPr>
            <a:xfrm>
              <a:off x="7276590" y="4183691"/>
              <a:ext cx="78278" cy="106003"/>
            </a:xfrm>
            <a:custGeom>
              <a:avLst/>
              <a:gdLst/>
              <a:ahLst/>
              <a:cxnLst/>
              <a:rect l="l" t="t" r="r" b="b"/>
              <a:pathLst>
                <a:path w="2287" h="3097" extrusionOk="0">
                  <a:moveTo>
                    <a:pt x="1810" y="489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39" y="3096"/>
                  </a:cubicBezTo>
                  <a:lnTo>
                    <a:pt x="2049" y="3096"/>
                  </a:lnTo>
                  <a:cubicBezTo>
                    <a:pt x="2180" y="3084"/>
                    <a:pt x="2287" y="2977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7346685" y="4191837"/>
              <a:ext cx="61575" cy="89300"/>
            </a:xfrm>
            <a:custGeom>
              <a:avLst/>
              <a:gdLst/>
              <a:ahLst/>
              <a:cxnLst/>
              <a:rect l="l" t="t" r="r" b="b"/>
              <a:pathLst>
                <a:path w="1799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798" y="2608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4"/>
            <p:cNvSpPr/>
            <p:nvPr/>
          </p:nvSpPr>
          <p:spPr>
            <a:xfrm>
              <a:off x="7338129" y="4183691"/>
              <a:ext cx="78689" cy="106003"/>
            </a:xfrm>
            <a:custGeom>
              <a:avLst/>
              <a:gdLst/>
              <a:ahLst/>
              <a:cxnLst/>
              <a:rect l="l" t="t" r="r" b="b"/>
              <a:pathLst>
                <a:path w="2299" h="3097" extrusionOk="0">
                  <a:moveTo>
                    <a:pt x="1810" y="489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51" y="1"/>
                  </a:moveTo>
                  <a:cubicBezTo>
                    <a:pt x="120" y="1"/>
                    <a:pt x="12" y="108"/>
                    <a:pt x="12" y="239"/>
                  </a:cubicBezTo>
                  <a:lnTo>
                    <a:pt x="12" y="2846"/>
                  </a:lnTo>
                  <a:cubicBezTo>
                    <a:pt x="1" y="2977"/>
                    <a:pt x="120" y="3084"/>
                    <a:pt x="251" y="3096"/>
                  </a:cubicBezTo>
                  <a:lnTo>
                    <a:pt x="2048" y="3096"/>
                  </a:lnTo>
                  <a:cubicBezTo>
                    <a:pt x="2191" y="3084"/>
                    <a:pt x="2298" y="2977"/>
                    <a:pt x="2298" y="2846"/>
                  </a:cubicBezTo>
                  <a:lnTo>
                    <a:pt x="2298" y="239"/>
                  </a:lnTo>
                  <a:cubicBezTo>
                    <a:pt x="2298" y="108"/>
                    <a:pt x="2191" y="1"/>
                    <a:pt x="2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4"/>
            <p:cNvSpPr/>
            <p:nvPr/>
          </p:nvSpPr>
          <p:spPr>
            <a:xfrm>
              <a:off x="7582891" y="4013346"/>
              <a:ext cx="61986" cy="89300"/>
            </a:xfrm>
            <a:custGeom>
              <a:avLst/>
              <a:gdLst/>
              <a:ahLst/>
              <a:cxnLst/>
              <a:rect l="l" t="t" r="r" b="b"/>
              <a:pathLst>
                <a:path w="1811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4"/>
            <p:cNvSpPr/>
            <p:nvPr/>
          </p:nvSpPr>
          <p:spPr>
            <a:xfrm>
              <a:off x="7574745" y="4005200"/>
              <a:ext cx="78278" cy="106003"/>
            </a:xfrm>
            <a:custGeom>
              <a:avLst/>
              <a:gdLst/>
              <a:ahLst/>
              <a:cxnLst/>
              <a:rect l="l" t="t" r="r" b="b"/>
              <a:pathLst>
                <a:path w="2287" h="3097" extrusionOk="0">
                  <a:moveTo>
                    <a:pt x="1811" y="489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89"/>
                    <a:pt x="108" y="3096"/>
                    <a:pt x="239" y="3096"/>
                  </a:cubicBezTo>
                  <a:lnTo>
                    <a:pt x="2049" y="3096"/>
                  </a:lnTo>
                  <a:cubicBezTo>
                    <a:pt x="2180" y="3096"/>
                    <a:pt x="2287" y="2989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4"/>
            <p:cNvSpPr/>
            <p:nvPr/>
          </p:nvSpPr>
          <p:spPr>
            <a:xfrm>
              <a:off x="7644841" y="4013346"/>
              <a:ext cx="61575" cy="89300"/>
            </a:xfrm>
            <a:custGeom>
              <a:avLst/>
              <a:gdLst/>
              <a:ahLst/>
              <a:cxnLst/>
              <a:rect l="l" t="t" r="r" b="b"/>
              <a:pathLst>
                <a:path w="1799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4"/>
            <p:cNvSpPr/>
            <p:nvPr/>
          </p:nvSpPr>
          <p:spPr>
            <a:xfrm>
              <a:off x="7636284" y="4005200"/>
              <a:ext cx="78689" cy="106003"/>
            </a:xfrm>
            <a:custGeom>
              <a:avLst/>
              <a:gdLst/>
              <a:ahLst/>
              <a:cxnLst/>
              <a:rect l="l" t="t" r="r" b="b"/>
              <a:pathLst>
                <a:path w="2299" h="3097" extrusionOk="0">
                  <a:moveTo>
                    <a:pt x="1810" y="489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51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89"/>
                    <a:pt x="108" y="3096"/>
                    <a:pt x="251" y="3096"/>
                  </a:cubicBezTo>
                  <a:lnTo>
                    <a:pt x="2049" y="3096"/>
                  </a:lnTo>
                  <a:cubicBezTo>
                    <a:pt x="2179" y="3096"/>
                    <a:pt x="2299" y="2989"/>
                    <a:pt x="2299" y="2846"/>
                  </a:cubicBezTo>
                  <a:lnTo>
                    <a:pt x="2299" y="239"/>
                  </a:lnTo>
                  <a:cubicBezTo>
                    <a:pt x="2299" y="108"/>
                    <a:pt x="2179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4"/>
            <p:cNvSpPr/>
            <p:nvPr/>
          </p:nvSpPr>
          <p:spPr>
            <a:xfrm>
              <a:off x="7706380" y="4013346"/>
              <a:ext cx="61986" cy="89300"/>
            </a:xfrm>
            <a:custGeom>
              <a:avLst/>
              <a:gdLst/>
              <a:ahLst/>
              <a:cxnLst/>
              <a:rect l="l" t="t" r="r" b="b"/>
              <a:pathLst>
                <a:path w="1811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810" y="2608"/>
                  </a:lnTo>
                  <a:lnTo>
                    <a:pt x="18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4"/>
            <p:cNvSpPr/>
            <p:nvPr/>
          </p:nvSpPr>
          <p:spPr>
            <a:xfrm>
              <a:off x="7698234" y="4005200"/>
              <a:ext cx="78278" cy="106003"/>
            </a:xfrm>
            <a:custGeom>
              <a:avLst/>
              <a:gdLst/>
              <a:ahLst/>
              <a:cxnLst/>
              <a:rect l="l" t="t" r="r" b="b"/>
              <a:pathLst>
                <a:path w="2287" h="3097" extrusionOk="0">
                  <a:moveTo>
                    <a:pt x="1798" y="489"/>
                  </a:moveTo>
                  <a:lnTo>
                    <a:pt x="1798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0" y="108"/>
                    <a:pt x="0" y="239"/>
                  </a:cubicBezTo>
                  <a:lnTo>
                    <a:pt x="0" y="2846"/>
                  </a:lnTo>
                  <a:cubicBezTo>
                    <a:pt x="0" y="2989"/>
                    <a:pt x="108" y="3096"/>
                    <a:pt x="239" y="3096"/>
                  </a:cubicBezTo>
                  <a:lnTo>
                    <a:pt x="2048" y="3096"/>
                  </a:lnTo>
                  <a:cubicBezTo>
                    <a:pt x="2179" y="3096"/>
                    <a:pt x="2286" y="2989"/>
                    <a:pt x="2286" y="2846"/>
                  </a:cubicBezTo>
                  <a:lnTo>
                    <a:pt x="2286" y="239"/>
                  </a:lnTo>
                  <a:cubicBezTo>
                    <a:pt x="2286" y="108"/>
                    <a:pt x="2179" y="1"/>
                    <a:pt x="2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4"/>
            <p:cNvSpPr/>
            <p:nvPr/>
          </p:nvSpPr>
          <p:spPr>
            <a:xfrm>
              <a:off x="7582891" y="4102608"/>
              <a:ext cx="61986" cy="89265"/>
            </a:xfrm>
            <a:custGeom>
              <a:avLst/>
              <a:gdLst/>
              <a:ahLst/>
              <a:cxnLst/>
              <a:rect l="l" t="t" r="r" b="b"/>
              <a:pathLst>
                <a:path w="1811" h="2608" extrusionOk="0">
                  <a:moveTo>
                    <a:pt x="1" y="0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4"/>
            <p:cNvSpPr/>
            <p:nvPr/>
          </p:nvSpPr>
          <p:spPr>
            <a:xfrm>
              <a:off x="7574745" y="4094462"/>
              <a:ext cx="78278" cy="105968"/>
            </a:xfrm>
            <a:custGeom>
              <a:avLst/>
              <a:gdLst/>
              <a:ahLst/>
              <a:cxnLst/>
              <a:rect l="l" t="t" r="r" b="b"/>
              <a:pathLst>
                <a:path w="2287" h="3096" extrusionOk="0">
                  <a:moveTo>
                    <a:pt x="1811" y="488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858"/>
                  </a:lnTo>
                  <a:cubicBezTo>
                    <a:pt x="1" y="2989"/>
                    <a:pt x="108" y="3096"/>
                    <a:pt x="239" y="3096"/>
                  </a:cubicBezTo>
                  <a:lnTo>
                    <a:pt x="2049" y="3096"/>
                  </a:lnTo>
                  <a:cubicBezTo>
                    <a:pt x="2180" y="3096"/>
                    <a:pt x="2287" y="2989"/>
                    <a:pt x="2287" y="2846"/>
                  </a:cubicBezTo>
                  <a:lnTo>
                    <a:pt x="2287" y="238"/>
                  </a:lnTo>
                  <a:cubicBezTo>
                    <a:pt x="2287" y="107"/>
                    <a:pt x="2180" y="0"/>
                    <a:pt x="2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4"/>
            <p:cNvSpPr/>
            <p:nvPr/>
          </p:nvSpPr>
          <p:spPr>
            <a:xfrm>
              <a:off x="7644841" y="4102608"/>
              <a:ext cx="61575" cy="89265"/>
            </a:xfrm>
            <a:custGeom>
              <a:avLst/>
              <a:gdLst/>
              <a:ahLst/>
              <a:cxnLst/>
              <a:rect l="l" t="t" r="r" b="b"/>
              <a:pathLst>
                <a:path w="1799" h="2608" extrusionOk="0">
                  <a:moveTo>
                    <a:pt x="1" y="0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4"/>
            <p:cNvSpPr/>
            <p:nvPr/>
          </p:nvSpPr>
          <p:spPr>
            <a:xfrm>
              <a:off x="7636284" y="4094462"/>
              <a:ext cx="78689" cy="105968"/>
            </a:xfrm>
            <a:custGeom>
              <a:avLst/>
              <a:gdLst/>
              <a:ahLst/>
              <a:cxnLst/>
              <a:rect l="l" t="t" r="r" b="b"/>
              <a:pathLst>
                <a:path w="2299" h="3096" extrusionOk="0">
                  <a:moveTo>
                    <a:pt x="1810" y="488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51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858"/>
                  </a:lnTo>
                  <a:cubicBezTo>
                    <a:pt x="1" y="2989"/>
                    <a:pt x="108" y="3096"/>
                    <a:pt x="251" y="3096"/>
                  </a:cubicBezTo>
                  <a:lnTo>
                    <a:pt x="2049" y="3096"/>
                  </a:lnTo>
                  <a:cubicBezTo>
                    <a:pt x="2191" y="3096"/>
                    <a:pt x="2299" y="2989"/>
                    <a:pt x="2299" y="2846"/>
                  </a:cubicBezTo>
                  <a:lnTo>
                    <a:pt x="2299" y="238"/>
                  </a:lnTo>
                  <a:cubicBezTo>
                    <a:pt x="2299" y="107"/>
                    <a:pt x="2179" y="0"/>
                    <a:pt x="2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4"/>
            <p:cNvSpPr/>
            <p:nvPr/>
          </p:nvSpPr>
          <p:spPr>
            <a:xfrm>
              <a:off x="7706380" y="4102608"/>
              <a:ext cx="61986" cy="89265"/>
            </a:xfrm>
            <a:custGeom>
              <a:avLst/>
              <a:gdLst/>
              <a:ahLst/>
              <a:cxnLst/>
              <a:rect l="l" t="t" r="r" b="b"/>
              <a:pathLst>
                <a:path w="1811" h="2608" extrusionOk="0">
                  <a:moveTo>
                    <a:pt x="1" y="0"/>
                  </a:moveTo>
                  <a:lnTo>
                    <a:pt x="1" y="2608"/>
                  </a:lnTo>
                  <a:lnTo>
                    <a:pt x="1810" y="2608"/>
                  </a:lnTo>
                  <a:lnTo>
                    <a:pt x="181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4"/>
            <p:cNvSpPr/>
            <p:nvPr/>
          </p:nvSpPr>
          <p:spPr>
            <a:xfrm>
              <a:off x="7698234" y="4094462"/>
              <a:ext cx="78278" cy="105968"/>
            </a:xfrm>
            <a:custGeom>
              <a:avLst/>
              <a:gdLst/>
              <a:ahLst/>
              <a:cxnLst/>
              <a:rect l="l" t="t" r="r" b="b"/>
              <a:pathLst>
                <a:path w="2287" h="3096" extrusionOk="0">
                  <a:moveTo>
                    <a:pt x="1798" y="488"/>
                  </a:moveTo>
                  <a:lnTo>
                    <a:pt x="1798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39" y="0"/>
                  </a:moveTo>
                  <a:cubicBezTo>
                    <a:pt x="108" y="0"/>
                    <a:pt x="0" y="107"/>
                    <a:pt x="0" y="238"/>
                  </a:cubicBezTo>
                  <a:lnTo>
                    <a:pt x="0" y="2858"/>
                  </a:lnTo>
                  <a:cubicBezTo>
                    <a:pt x="0" y="2989"/>
                    <a:pt x="108" y="3096"/>
                    <a:pt x="239" y="3096"/>
                  </a:cubicBezTo>
                  <a:lnTo>
                    <a:pt x="2048" y="3096"/>
                  </a:lnTo>
                  <a:cubicBezTo>
                    <a:pt x="2179" y="3096"/>
                    <a:pt x="2286" y="2989"/>
                    <a:pt x="2286" y="2846"/>
                  </a:cubicBezTo>
                  <a:lnTo>
                    <a:pt x="2286" y="238"/>
                  </a:lnTo>
                  <a:cubicBezTo>
                    <a:pt x="2286" y="107"/>
                    <a:pt x="2179" y="0"/>
                    <a:pt x="2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4"/>
            <p:cNvSpPr/>
            <p:nvPr/>
          </p:nvSpPr>
          <p:spPr>
            <a:xfrm>
              <a:off x="7582891" y="4191837"/>
              <a:ext cx="61986" cy="89300"/>
            </a:xfrm>
            <a:custGeom>
              <a:avLst/>
              <a:gdLst/>
              <a:ahLst/>
              <a:cxnLst/>
              <a:rect l="l" t="t" r="r" b="b"/>
              <a:pathLst>
                <a:path w="1811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>
              <a:off x="7574745" y="4183691"/>
              <a:ext cx="78278" cy="106003"/>
            </a:xfrm>
            <a:custGeom>
              <a:avLst/>
              <a:gdLst/>
              <a:ahLst/>
              <a:cxnLst/>
              <a:rect l="l" t="t" r="r" b="b"/>
              <a:pathLst>
                <a:path w="2287" h="3097" extrusionOk="0">
                  <a:moveTo>
                    <a:pt x="1811" y="489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39" y="3096"/>
                  </a:cubicBezTo>
                  <a:lnTo>
                    <a:pt x="2049" y="3096"/>
                  </a:lnTo>
                  <a:cubicBezTo>
                    <a:pt x="2180" y="3084"/>
                    <a:pt x="2287" y="2977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4"/>
            <p:cNvSpPr/>
            <p:nvPr/>
          </p:nvSpPr>
          <p:spPr>
            <a:xfrm>
              <a:off x="7644841" y="4191837"/>
              <a:ext cx="61575" cy="89300"/>
            </a:xfrm>
            <a:custGeom>
              <a:avLst/>
              <a:gdLst/>
              <a:ahLst/>
              <a:cxnLst/>
              <a:rect l="l" t="t" r="r" b="b"/>
              <a:pathLst>
                <a:path w="1799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4"/>
            <p:cNvSpPr/>
            <p:nvPr/>
          </p:nvSpPr>
          <p:spPr>
            <a:xfrm>
              <a:off x="7636284" y="4183691"/>
              <a:ext cx="78689" cy="106003"/>
            </a:xfrm>
            <a:custGeom>
              <a:avLst/>
              <a:gdLst/>
              <a:ahLst/>
              <a:cxnLst/>
              <a:rect l="l" t="t" r="r" b="b"/>
              <a:pathLst>
                <a:path w="2299" h="3097" extrusionOk="0">
                  <a:moveTo>
                    <a:pt x="1810" y="489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51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51" y="3096"/>
                  </a:cubicBezTo>
                  <a:lnTo>
                    <a:pt x="2049" y="3096"/>
                  </a:lnTo>
                  <a:cubicBezTo>
                    <a:pt x="2179" y="3084"/>
                    <a:pt x="2299" y="2977"/>
                    <a:pt x="2299" y="2846"/>
                  </a:cubicBezTo>
                  <a:lnTo>
                    <a:pt x="2299" y="239"/>
                  </a:lnTo>
                  <a:cubicBezTo>
                    <a:pt x="2299" y="108"/>
                    <a:pt x="2179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4"/>
            <p:cNvSpPr/>
            <p:nvPr/>
          </p:nvSpPr>
          <p:spPr>
            <a:xfrm>
              <a:off x="7706380" y="4191837"/>
              <a:ext cx="61986" cy="89300"/>
            </a:xfrm>
            <a:custGeom>
              <a:avLst/>
              <a:gdLst/>
              <a:ahLst/>
              <a:cxnLst/>
              <a:rect l="l" t="t" r="r" b="b"/>
              <a:pathLst>
                <a:path w="1811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810" y="2608"/>
                  </a:lnTo>
                  <a:lnTo>
                    <a:pt x="18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4"/>
            <p:cNvSpPr/>
            <p:nvPr/>
          </p:nvSpPr>
          <p:spPr>
            <a:xfrm>
              <a:off x="7698234" y="4183691"/>
              <a:ext cx="78278" cy="106003"/>
            </a:xfrm>
            <a:custGeom>
              <a:avLst/>
              <a:gdLst/>
              <a:ahLst/>
              <a:cxnLst/>
              <a:rect l="l" t="t" r="r" b="b"/>
              <a:pathLst>
                <a:path w="2287" h="3097" extrusionOk="0">
                  <a:moveTo>
                    <a:pt x="1798" y="489"/>
                  </a:moveTo>
                  <a:lnTo>
                    <a:pt x="1798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0" y="108"/>
                    <a:pt x="0" y="239"/>
                  </a:cubicBezTo>
                  <a:lnTo>
                    <a:pt x="0" y="2846"/>
                  </a:lnTo>
                  <a:cubicBezTo>
                    <a:pt x="0" y="2977"/>
                    <a:pt x="108" y="3084"/>
                    <a:pt x="239" y="3096"/>
                  </a:cubicBezTo>
                  <a:lnTo>
                    <a:pt x="2048" y="3096"/>
                  </a:lnTo>
                  <a:cubicBezTo>
                    <a:pt x="2179" y="3084"/>
                    <a:pt x="2286" y="2977"/>
                    <a:pt x="2286" y="2846"/>
                  </a:cubicBezTo>
                  <a:lnTo>
                    <a:pt x="2286" y="239"/>
                  </a:lnTo>
                  <a:cubicBezTo>
                    <a:pt x="2286" y="108"/>
                    <a:pt x="2179" y="1"/>
                    <a:pt x="2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7407378" y="3675086"/>
              <a:ext cx="89676" cy="73794"/>
            </a:xfrm>
            <a:custGeom>
              <a:avLst/>
              <a:gdLst/>
              <a:ahLst/>
              <a:cxnLst/>
              <a:rect l="l" t="t" r="r" b="b"/>
              <a:pathLst>
                <a:path w="2620" h="2156" extrusionOk="0">
                  <a:moveTo>
                    <a:pt x="1" y="0"/>
                  </a:moveTo>
                  <a:lnTo>
                    <a:pt x="1" y="2155"/>
                  </a:lnTo>
                  <a:lnTo>
                    <a:pt x="2620" y="2155"/>
                  </a:lnTo>
                  <a:lnTo>
                    <a:pt x="26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4"/>
            <p:cNvSpPr/>
            <p:nvPr/>
          </p:nvSpPr>
          <p:spPr>
            <a:xfrm>
              <a:off x="7399232" y="3666940"/>
              <a:ext cx="106003" cy="90087"/>
            </a:xfrm>
            <a:custGeom>
              <a:avLst/>
              <a:gdLst/>
              <a:ahLst/>
              <a:cxnLst/>
              <a:rect l="l" t="t" r="r" b="b"/>
              <a:pathLst>
                <a:path w="3097" h="2632" extrusionOk="0">
                  <a:moveTo>
                    <a:pt x="2608" y="477"/>
                  </a:moveTo>
                  <a:lnTo>
                    <a:pt x="2608" y="2155"/>
                  </a:lnTo>
                  <a:lnTo>
                    <a:pt x="489" y="2155"/>
                  </a:lnTo>
                  <a:lnTo>
                    <a:pt x="489" y="477"/>
                  </a:lnTo>
                  <a:close/>
                  <a:moveTo>
                    <a:pt x="239" y="0"/>
                  </a:moveTo>
                  <a:cubicBezTo>
                    <a:pt x="108" y="0"/>
                    <a:pt x="0" y="107"/>
                    <a:pt x="0" y="238"/>
                  </a:cubicBezTo>
                  <a:lnTo>
                    <a:pt x="0" y="2393"/>
                  </a:lnTo>
                  <a:cubicBezTo>
                    <a:pt x="0" y="2524"/>
                    <a:pt x="108" y="2632"/>
                    <a:pt x="239" y="2632"/>
                  </a:cubicBezTo>
                  <a:lnTo>
                    <a:pt x="2858" y="2632"/>
                  </a:lnTo>
                  <a:cubicBezTo>
                    <a:pt x="2989" y="2632"/>
                    <a:pt x="3096" y="2524"/>
                    <a:pt x="3096" y="2393"/>
                  </a:cubicBezTo>
                  <a:lnTo>
                    <a:pt x="3096" y="238"/>
                  </a:lnTo>
                  <a:cubicBezTo>
                    <a:pt x="3096" y="107"/>
                    <a:pt x="2989" y="0"/>
                    <a:pt x="2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4"/>
            <p:cNvSpPr/>
            <p:nvPr/>
          </p:nvSpPr>
          <p:spPr>
            <a:xfrm>
              <a:off x="7497017" y="3675086"/>
              <a:ext cx="89300" cy="73794"/>
            </a:xfrm>
            <a:custGeom>
              <a:avLst/>
              <a:gdLst/>
              <a:ahLst/>
              <a:cxnLst/>
              <a:rect l="l" t="t" r="r" b="b"/>
              <a:pathLst>
                <a:path w="2609" h="2156" extrusionOk="0">
                  <a:moveTo>
                    <a:pt x="1" y="0"/>
                  </a:moveTo>
                  <a:lnTo>
                    <a:pt x="1" y="2155"/>
                  </a:lnTo>
                  <a:lnTo>
                    <a:pt x="2608" y="2155"/>
                  </a:lnTo>
                  <a:lnTo>
                    <a:pt x="26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4"/>
            <p:cNvSpPr/>
            <p:nvPr/>
          </p:nvSpPr>
          <p:spPr>
            <a:xfrm>
              <a:off x="7488460" y="3666940"/>
              <a:ext cx="106413" cy="90087"/>
            </a:xfrm>
            <a:custGeom>
              <a:avLst/>
              <a:gdLst/>
              <a:ahLst/>
              <a:cxnLst/>
              <a:rect l="l" t="t" r="r" b="b"/>
              <a:pathLst>
                <a:path w="3109" h="2632" extrusionOk="0">
                  <a:moveTo>
                    <a:pt x="2620" y="477"/>
                  </a:moveTo>
                  <a:lnTo>
                    <a:pt x="2620" y="2155"/>
                  </a:lnTo>
                  <a:lnTo>
                    <a:pt x="489" y="2155"/>
                  </a:lnTo>
                  <a:lnTo>
                    <a:pt x="489" y="477"/>
                  </a:lnTo>
                  <a:close/>
                  <a:moveTo>
                    <a:pt x="251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393"/>
                  </a:lnTo>
                  <a:cubicBezTo>
                    <a:pt x="1" y="2524"/>
                    <a:pt x="120" y="2632"/>
                    <a:pt x="251" y="2632"/>
                  </a:cubicBezTo>
                  <a:lnTo>
                    <a:pt x="2858" y="2632"/>
                  </a:lnTo>
                  <a:cubicBezTo>
                    <a:pt x="2989" y="2632"/>
                    <a:pt x="3097" y="2524"/>
                    <a:pt x="3108" y="2393"/>
                  </a:cubicBezTo>
                  <a:lnTo>
                    <a:pt x="3108" y="238"/>
                  </a:lnTo>
                  <a:cubicBezTo>
                    <a:pt x="3108" y="107"/>
                    <a:pt x="2989" y="0"/>
                    <a:pt x="2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4"/>
            <p:cNvSpPr/>
            <p:nvPr/>
          </p:nvSpPr>
          <p:spPr>
            <a:xfrm>
              <a:off x="7407378" y="3748844"/>
              <a:ext cx="89676" cy="73794"/>
            </a:xfrm>
            <a:custGeom>
              <a:avLst/>
              <a:gdLst/>
              <a:ahLst/>
              <a:cxnLst/>
              <a:rect l="l" t="t" r="r" b="b"/>
              <a:pathLst>
                <a:path w="2620" h="2156" extrusionOk="0">
                  <a:moveTo>
                    <a:pt x="1" y="0"/>
                  </a:moveTo>
                  <a:lnTo>
                    <a:pt x="1" y="2156"/>
                  </a:lnTo>
                  <a:lnTo>
                    <a:pt x="2620" y="2156"/>
                  </a:lnTo>
                  <a:lnTo>
                    <a:pt x="26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4"/>
            <p:cNvSpPr/>
            <p:nvPr/>
          </p:nvSpPr>
          <p:spPr>
            <a:xfrm>
              <a:off x="7399232" y="3740698"/>
              <a:ext cx="106003" cy="90498"/>
            </a:xfrm>
            <a:custGeom>
              <a:avLst/>
              <a:gdLst/>
              <a:ahLst/>
              <a:cxnLst/>
              <a:rect l="l" t="t" r="r" b="b"/>
              <a:pathLst>
                <a:path w="3097" h="2644" extrusionOk="0">
                  <a:moveTo>
                    <a:pt x="2608" y="477"/>
                  </a:moveTo>
                  <a:lnTo>
                    <a:pt x="2608" y="2155"/>
                  </a:lnTo>
                  <a:lnTo>
                    <a:pt x="489" y="2155"/>
                  </a:lnTo>
                  <a:lnTo>
                    <a:pt x="489" y="477"/>
                  </a:lnTo>
                  <a:close/>
                  <a:moveTo>
                    <a:pt x="239" y="0"/>
                  </a:moveTo>
                  <a:cubicBezTo>
                    <a:pt x="108" y="0"/>
                    <a:pt x="0" y="108"/>
                    <a:pt x="0" y="238"/>
                  </a:cubicBezTo>
                  <a:lnTo>
                    <a:pt x="0" y="2394"/>
                  </a:lnTo>
                  <a:cubicBezTo>
                    <a:pt x="0" y="2524"/>
                    <a:pt x="108" y="2644"/>
                    <a:pt x="239" y="2644"/>
                  </a:cubicBezTo>
                  <a:lnTo>
                    <a:pt x="2858" y="2644"/>
                  </a:lnTo>
                  <a:cubicBezTo>
                    <a:pt x="2989" y="2644"/>
                    <a:pt x="3096" y="2524"/>
                    <a:pt x="3096" y="2394"/>
                  </a:cubicBezTo>
                  <a:lnTo>
                    <a:pt x="3096" y="238"/>
                  </a:lnTo>
                  <a:cubicBezTo>
                    <a:pt x="3096" y="108"/>
                    <a:pt x="2989" y="0"/>
                    <a:pt x="2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4"/>
            <p:cNvSpPr/>
            <p:nvPr/>
          </p:nvSpPr>
          <p:spPr>
            <a:xfrm>
              <a:off x="7497017" y="3748844"/>
              <a:ext cx="89300" cy="73794"/>
            </a:xfrm>
            <a:custGeom>
              <a:avLst/>
              <a:gdLst/>
              <a:ahLst/>
              <a:cxnLst/>
              <a:rect l="l" t="t" r="r" b="b"/>
              <a:pathLst>
                <a:path w="2609" h="2156" extrusionOk="0">
                  <a:moveTo>
                    <a:pt x="1" y="0"/>
                  </a:moveTo>
                  <a:lnTo>
                    <a:pt x="1" y="2156"/>
                  </a:lnTo>
                  <a:lnTo>
                    <a:pt x="2608" y="2156"/>
                  </a:lnTo>
                  <a:lnTo>
                    <a:pt x="26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4"/>
            <p:cNvSpPr/>
            <p:nvPr/>
          </p:nvSpPr>
          <p:spPr>
            <a:xfrm>
              <a:off x="7488460" y="3740698"/>
              <a:ext cx="106413" cy="90498"/>
            </a:xfrm>
            <a:custGeom>
              <a:avLst/>
              <a:gdLst/>
              <a:ahLst/>
              <a:cxnLst/>
              <a:rect l="l" t="t" r="r" b="b"/>
              <a:pathLst>
                <a:path w="3109" h="2644" extrusionOk="0">
                  <a:moveTo>
                    <a:pt x="2620" y="477"/>
                  </a:moveTo>
                  <a:lnTo>
                    <a:pt x="2620" y="2155"/>
                  </a:lnTo>
                  <a:lnTo>
                    <a:pt x="489" y="2155"/>
                  </a:lnTo>
                  <a:lnTo>
                    <a:pt x="489" y="477"/>
                  </a:lnTo>
                  <a:close/>
                  <a:moveTo>
                    <a:pt x="251" y="0"/>
                  </a:moveTo>
                  <a:cubicBezTo>
                    <a:pt x="108" y="0"/>
                    <a:pt x="1" y="108"/>
                    <a:pt x="1" y="238"/>
                  </a:cubicBezTo>
                  <a:lnTo>
                    <a:pt x="1" y="2394"/>
                  </a:lnTo>
                  <a:cubicBezTo>
                    <a:pt x="1" y="2524"/>
                    <a:pt x="108" y="2644"/>
                    <a:pt x="251" y="2644"/>
                  </a:cubicBezTo>
                  <a:lnTo>
                    <a:pt x="2858" y="2644"/>
                  </a:lnTo>
                  <a:cubicBezTo>
                    <a:pt x="2989" y="2644"/>
                    <a:pt x="3108" y="2524"/>
                    <a:pt x="3108" y="2394"/>
                  </a:cubicBezTo>
                  <a:lnTo>
                    <a:pt x="3108" y="238"/>
                  </a:lnTo>
                  <a:cubicBezTo>
                    <a:pt x="3108" y="108"/>
                    <a:pt x="2989" y="0"/>
                    <a:pt x="2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4"/>
            <p:cNvSpPr/>
            <p:nvPr/>
          </p:nvSpPr>
          <p:spPr>
            <a:xfrm>
              <a:off x="8404779" y="4102164"/>
              <a:ext cx="61541" cy="89265"/>
            </a:xfrm>
            <a:custGeom>
              <a:avLst/>
              <a:gdLst/>
              <a:ahLst/>
              <a:cxnLst/>
              <a:rect l="l" t="t" r="r" b="b"/>
              <a:pathLst>
                <a:path w="1798" h="2608" extrusionOk="0">
                  <a:moveTo>
                    <a:pt x="0" y="0"/>
                  </a:moveTo>
                  <a:lnTo>
                    <a:pt x="0" y="2608"/>
                  </a:lnTo>
                  <a:lnTo>
                    <a:pt x="1798" y="2608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4"/>
            <p:cNvSpPr/>
            <p:nvPr/>
          </p:nvSpPr>
          <p:spPr>
            <a:xfrm>
              <a:off x="8396223" y="4094018"/>
              <a:ext cx="78655" cy="105968"/>
            </a:xfrm>
            <a:custGeom>
              <a:avLst/>
              <a:gdLst/>
              <a:ahLst/>
              <a:cxnLst/>
              <a:rect l="l" t="t" r="r" b="b"/>
              <a:pathLst>
                <a:path w="2298" h="3096" extrusionOk="0">
                  <a:moveTo>
                    <a:pt x="1810" y="488"/>
                  </a:moveTo>
                  <a:lnTo>
                    <a:pt x="1810" y="2608"/>
                  </a:lnTo>
                  <a:lnTo>
                    <a:pt x="488" y="2608"/>
                  </a:lnTo>
                  <a:lnTo>
                    <a:pt x="488" y="488"/>
                  </a:lnTo>
                  <a:close/>
                  <a:moveTo>
                    <a:pt x="250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2846"/>
                  </a:lnTo>
                  <a:cubicBezTo>
                    <a:pt x="0" y="2977"/>
                    <a:pt x="107" y="3084"/>
                    <a:pt x="250" y="3096"/>
                  </a:cubicBezTo>
                  <a:lnTo>
                    <a:pt x="2048" y="3096"/>
                  </a:lnTo>
                  <a:cubicBezTo>
                    <a:pt x="2179" y="3084"/>
                    <a:pt x="2286" y="2989"/>
                    <a:pt x="2298" y="2858"/>
                  </a:cubicBezTo>
                  <a:lnTo>
                    <a:pt x="2298" y="238"/>
                  </a:lnTo>
                  <a:cubicBezTo>
                    <a:pt x="2298" y="107"/>
                    <a:pt x="2191" y="0"/>
                    <a:pt x="2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4"/>
            <p:cNvSpPr/>
            <p:nvPr/>
          </p:nvSpPr>
          <p:spPr>
            <a:xfrm>
              <a:off x="8466284" y="4102164"/>
              <a:ext cx="61986" cy="89265"/>
            </a:xfrm>
            <a:custGeom>
              <a:avLst/>
              <a:gdLst/>
              <a:ahLst/>
              <a:cxnLst/>
              <a:rect l="l" t="t" r="r" b="b"/>
              <a:pathLst>
                <a:path w="1811" h="2608" extrusionOk="0">
                  <a:moveTo>
                    <a:pt x="1" y="0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4"/>
            <p:cNvSpPr/>
            <p:nvPr/>
          </p:nvSpPr>
          <p:spPr>
            <a:xfrm>
              <a:off x="8458138" y="4094018"/>
              <a:ext cx="78278" cy="105968"/>
            </a:xfrm>
            <a:custGeom>
              <a:avLst/>
              <a:gdLst/>
              <a:ahLst/>
              <a:cxnLst/>
              <a:rect l="l" t="t" r="r" b="b"/>
              <a:pathLst>
                <a:path w="2287" h="3096" extrusionOk="0">
                  <a:moveTo>
                    <a:pt x="1811" y="488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39" y="3096"/>
                  </a:cubicBezTo>
                  <a:lnTo>
                    <a:pt x="2049" y="3096"/>
                  </a:lnTo>
                  <a:cubicBezTo>
                    <a:pt x="2180" y="3084"/>
                    <a:pt x="2287" y="2989"/>
                    <a:pt x="2287" y="2858"/>
                  </a:cubicBezTo>
                  <a:lnTo>
                    <a:pt x="2287" y="238"/>
                  </a:lnTo>
                  <a:cubicBezTo>
                    <a:pt x="2287" y="107"/>
                    <a:pt x="2180" y="0"/>
                    <a:pt x="2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4"/>
            <p:cNvSpPr/>
            <p:nvPr/>
          </p:nvSpPr>
          <p:spPr>
            <a:xfrm>
              <a:off x="8404779" y="4191392"/>
              <a:ext cx="61541" cy="89300"/>
            </a:xfrm>
            <a:custGeom>
              <a:avLst/>
              <a:gdLst/>
              <a:ahLst/>
              <a:cxnLst/>
              <a:rect l="l" t="t" r="r" b="b"/>
              <a:pathLst>
                <a:path w="1798" h="2609" extrusionOk="0">
                  <a:moveTo>
                    <a:pt x="0" y="1"/>
                  </a:moveTo>
                  <a:lnTo>
                    <a:pt x="0" y="2608"/>
                  </a:lnTo>
                  <a:lnTo>
                    <a:pt x="1798" y="2608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4"/>
            <p:cNvSpPr/>
            <p:nvPr/>
          </p:nvSpPr>
          <p:spPr>
            <a:xfrm>
              <a:off x="8396223" y="4183246"/>
              <a:ext cx="78655" cy="105626"/>
            </a:xfrm>
            <a:custGeom>
              <a:avLst/>
              <a:gdLst/>
              <a:ahLst/>
              <a:cxnLst/>
              <a:rect l="l" t="t" r="r" b="b"/>
              <a:pathLst>
                <a:path w="2298" h="3086" extrusionOk="0">
                  <a:moveTo>
                    <a:pt x="1810" y="489"/>
                  </a:moveTo>
                  <a:lnTo>
                    <a:pt x="1810" y="2608"/>
                  </a:lnTo>
                  <a:lnTo>
                    <a:pt x="488" y="2608"/>
                  </a:lnTo>
                  <a:lnTo>
                    <a:pt x="488" y="489"/>
                  </a:lnTo>
                  <a:close/>
                  <a:moveTo>
                    <a:pt x="250" y="1"/>
                  </a:moveTo>
                  <a:cubicBezTo>
                    <a:pt x="107" y="1"/>
                    <a:pt x="0" y="108"/>
                    <a:pt x="0" y="251"/>
                  </a:cubicBezTo>
                  <a:lnTo>
                    <a:pt x="0" y="2846"/>
                  </a:lnTo>
                  <a:cubicBezTo>
                    <a:pt x="0" y="2977"/>
                    <a:pt x="107" y="3084"/>
                    <a:pt x="250" y="3084"/>
                  </a:cubicBezTo>
                  <a:lnTo>
                    <a:pt x="2048" y="3084"/>
                  </a:lnTo>
                  <a:cubicBezTo>
                    <a:pt x="2055" y="3085"/>
                    <a:pt x="2061" y="3085"/>
                    <a:pt x="2068" y="3085"/>
                  </a:cubicBezTo>
                  <a:cubicBezTo>
                    <a:pt x="2191" y="3085"/>
                    <a:pt x="2298" y="2982"/>
                    <a:pt x="2298" y="2846"/>
                  </a:cubicBezTo>
                  <a:lnTo>
                    <a:pt x="2298" y="251"/>
                  </a:lnTo>
                  <a:cubicBezTo>
                    <a:pt x="2298" y="108"/>
                    <a:pt x="2191" y="1"/>
                    <a:pt x="2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4"/>
            <p:cNvSpPr/>
            <p:nvPr/>
          </p:nvSpPr>
          <p:spPr>
            <a:xfrm>
              <a:off x="8466284" y="4191392"/>
              <a:ext cx="61986" cy="89300"/>
            </a:xfrm>
            <a:custGeom>
              <a:avLst/>
              <a:gdLst/>
              <a:ahLst/>
              <a:cxnLst/>
              <a:rect l="l" t="t" r="r" b="b"/>
              <a:pathLst>
                <a:path w="1811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4"/>
            <p:cNvSpPr/>
            <p:nvPr/>
          </p:nvSpPr>
          <p:spPr>
            <a:xfrm>
              <a:off x="8458138" y="4183246"/>
              <a:ext cx="78278" cy="105592"/>
            </a:xfrm>
            <a:custGeom>
              <a:avLst/>
              <a:gdLst/>
              <a:ahLst/>
              <a:cxnLst/>
              <a:rect l="l" t="t" r="r" b="b"/>
              <a:pathLst>
                <a:path w="2287" h="3085" extrusionOk="0">
                  <a:moveTo>
                    <a:pt x="1811" y="489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51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39" y="3084"/>
                  </a:cubicBezTo>
                  <a:lnTo>
                    <a:pt x="2049" y="3084"/>
                  </a:lnTo>
                  <a:cubicBezTo>
                    <a:pt x="2180" y="3084"/>
                    <a:pt x="2287" y="2977"/>
                    <a:pt x="2287" y="2846"/>
                  </a:cubicBezTo>
                  <a:lnTo>
                    <a:pt x="2287" y="251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4"/>
            <p:cNvSpPr/>
            <p:nvPr/>
          </p:nvSpPr>
          <p:spPr>
            <a:xfrm>
              <a:off x="8079560" y="4208505"/>
              <a:ext cx="53018" cy="45420"/>
            </a:xfrm>
            <a:custGeom>
              <a:avLst/>
              <a:gdLst/>
              <a:ahLst/>
              <a:cxnLst/>
              <a:rect l="l" t="t" r="r" b="b"/>
              <a:pathLst>
                <a:path w="1549" h="1327" extrusionOk="0">
                  <a:moveTo>
                    <a:pt x="894" y="1"/>
                  </a:moveTo>
                  <a:cubicBezTo>
                    <a:pt x="299" y="1"/>
                    <a:pt x="1" y="715"/>
                    <a:pt x="418" y="1132"/>
                  </a:cubicBezTo>
                  <a:cubicBezTo>
                    <a:pt x="552" y="1266"/>
                    <a:pt x="718" y="1326"/>
                    <a:pt x="880" y="1326"/>
                  </a:cubicBezTo>
                  <a:cubicBezTo>
                    <a:pt x="1221" y="1326"/>
                    <a:pt x="1549" y="1062"/>
                    <a:pt x="1549" y="667"/>
                  </a:cubicBezTo>
                  <a:cubicBezTo>
                    <a:pt x="1549" y="298"/>
                    <a:pt x="1251" y="1"/>
                    <a:pt x="8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4"/>
            <p:cNvSpPr/>
            <p:nvPr/>
          </p:nvSpPr>
          <p:spPr>
            <a:xfrm>
              <a:off x="7079425" y="3985625"/>
              <a:ext cx="36000" cy="473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8" name="Google Shape;818;p34"/>
          <p:cNvSpPr/>
          <p:nvPr/>
        </p:nvSpPr>
        <p:spPr>
          <a:xfrm>
            <a:off x="3129600" y="4598858"/>
            <a:ext cx="6074965" cy="96077"/>
          </a:xfrm>
          <a:custGeom>
            <a:avLst/>
            <a:gdLst/>
            <a:ahLst/>
            <a:cxnLst/>
            <a:rect l="l" t="t" r="r" b="b"/>
            <a:pathLst>
              <a:path w="145770" h="2775" extrusionOk="0">
                <a:moveTo>
                  <a:pt x="1" y="1"/>
                </a:moveTo>
                <a:lnTo>
                  <a:pt x="1" y="2775"/>
                </a:lnTo>
                <a:lnTo>
                  <a:pt x="145769" y="2775"/>
                </a:lnTo>
                <a:lnTo>
                  <a:pt x="1457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grpSp>
        <p:nvGrpSpPr>
          <p:cNvPr id="819" name="Google Shape;819;p34"/>
          <p:cNvGrpSpPr/>
          <p:nvPr/>
        </p:nvGrpSpPr>
        <p:grpSpPr>
          <a:xfrm>
            <a:off x="4969488" y="3504491"/>
            <a:ext cx="212314" cy="1120944"/>
            <a:chOff x="6090725" y="734900"/>
            <a:chExt cx="136950" cy="723050"/>
          </a:xfrm>
        </p:grpSpPr>
        <p:sp>
          <p:nvSpPr>
            <p:cNvPr id="820" name="Google Shape;820;p34"/>
            <p:cNvSpPr/>
            <p:nvPr/>
          </p:nvSpPr>
          <p:spPr>
            <a:xfrm>
              <a:off x="6130600" y="1337075"/>
              <a:ext cx="57175" cy="120875"/>
            </a:xfrm>
            <a:custGeom>
              <a:avLst/>
              <a:gdLst/>
              <a:ahLst/>
              <a:cxnLst/>
              <a:rect l="l" t="t" r="r" b="b"/>
              <a:pathLst>
                <a:path w="2287" h="4835" extrusionOk="0">
                  <a:moveTo>
                    <a:pt x="251" y="0"/>
                  </a:moveTo>
                  <a:lnTo>
                    <a:pt x="1" y="4834"/>
                  </a:lnTo>
                  <a:lnTo>
                    <a:pt x="2287" y="4834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4"/>
            <p:cNvSpPr/>
            <p:nvPr/>
          </p:nvSpPr>
          <p:spPr>
            <a:xfrm>
              <a:off x="6149075" y="902500"/>
              <a:ext cx="20250" cy="440550"/>
            </a:xfrm>
            <a:custGeom>
              <a:avLst/>
              <a:gdLst/>
              <a:ahLst/>
              <a:cxnLst/>
              <a:rect l="l" t="t" r="r" b="b"/>
              <a:pathLst>
                <a:path w="810" h="17622" extrusionOk="0">
                  <a:moveTo>
                    <a:pt x="0" y="0"/>
                  </a:moveTo>
                  <a:lnTo>
                    <a:pt x="0" y="17621"/>
                  </a:lnTo>
                  <a:lnTo>
                    <a:pt x="810" y="17621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4"/>
            <p:cNvSpPr/>
            <p:nvPr/>
          </p:nvSpPr>
          <p:spPr>
            <a:xfrm>
              <a:off x="6144300" y="1288850"/>
              <a:ext cx="29800" cy="48250"/>
            </a:xfrm>
            <a:custGeom>
              <a:avLst/>
              <a:gdLst/>
              <a:ahLst/>
              <a:cxnLst/>
              <a:rect l="l" t="t" r="r" b="b"/>
              <a:pathLst>
                <a:path w="1192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1191" y="1929"/>
                  </a:lnTo>
                  <a:lnTo>
                    <a:pt x="11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4"/>
            <p:cNvSpPr/>
            <p:nvPr/>
          </p:nvSpPr>
          <p:spPr>
            <a:xfrm>
              <a:off x="6133575" y="872425"/>
              <a:ext cx="51225" cy="10750"/>
            </a:xfrm>
            <a:custGeom>
              <a:avLst/>
              <a:gdLst/>
              <a:ahLst/>
              <a:cxnLst/>
              <a:rect l="l" t="t" r="r" b="b"/>
              <a:pathLst>
                <a:path w="2049" h="430" extrusionOk="0">
                  <a:moveTo>
                    <a:pt x="1" y="1"/>
                  </a:moveTo>
                  <a:lnTo>
                    <a:pt x="1" y="429"/>
                  </a:lnTo>
                  <a:lnTo>
                    <a:pt x="2049" y="42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4"/>
            <p:cNvSpPr/>
            <p:nvPr/>
          </p:nvSpPr>
          <p:spPr>
            <a:xfrm>
              <a:off x="6118400" y="789075"/>
              <a:ext cx="81600" cy="10750"/>
            </a:xfrm>
            <a:custGeom>
              <a:avLst/>
              <a:gdLst/>
              <a:ahLst/>
              <a:cxnLst/>
              <a:rect l="l" t="t" r="r" b="b"/>
              <a:pathLst>
                <a:path w="3264" h="430" extrusionOk="0">
                  <a:moveTo>
                    <a:pt x="1" y="1"/>
                  </a:moveTo>
                  <a:lnTo>
                    <a:pt x="1" y="430"/>
                  </a:lnTo>
                  <a:lnTo>
                    <a:pt x="3263" y="430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4"/>
            <p:cNvSpPr/>
            <p:nvPr/>
          </p:nvSpPr>
          <p:spPr>
            <a:xfrm>
              <a:off x="6138650" y="883150"/>
              <a:ext cx="41100" cy="19375"/>
            </a:xfrm>
            <a:custGeom>
              <a:avLst/>
              <a:gdLst/>
              <a:ahLst/>
              <a:cxnLst/>
              <a:rect l="l" t="t" r="r" b="b"/>
              <a:pathLst>
                <a:path w="1644" h="775" extrusionOk="0">
                  <a:moveTo>
                    <a:pt x="0" y="0"/>
                  </a:moveTo>
                  <a:lnTo>
                    <a:pt x="417" y="774"/>
                  </a:lnTo>
                  <a:lnTo>
                    <a:pt x="1227" y="774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4"/>
            <p:cNvSpPr/>
            <p:nvPr/>
          </p:nvSpPr>
          <p:spPr>
            <a:xfrm>
              <a:off x="6125550" y="764375"/>
              <a:ext cx="67000" cy="24725"/>
            </a:xfrm>
            <a:custGeom>
              <a:avLst/>
              <a:gdLst/>
              <a:ahLst/>
              <a:cxnLst/>
              <a:rect l="l" t="t" r="r" b="b"/>
              <a:pathLst>
                <a:path w="2680" h="989" extrusionOk="0">
                  <a:moveTo>
                    <a:pt x="322" y="1"/>
                  </a:moveTo>
                  <a:lnTo>
                    <a:pt x="1" y="989"/>
                  </a:lnTo>
                  <a:lnTo>
                    <a:pt x="2679" y="989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4"/>
            <p:cNvSpPr/>
            <p:nvPr/>
          </p:nvSpPr>
          <p:spPr>
            <a:xfrm>
              <a:off x="6144000" y="758425"/>
              <a:ext cx="30400" cy="5975"/>
            </a:xfrm>
            <a:custGeom>
              <a:avLst/>
              <a:gdLst/>
              <a:ahLst/>
              <a:cxnLst/>
              <a:rect l="l" t="t" r="r" b="b"/>
              <a:pathLst>
                <a:path w="1216" h="239" extrusionOk="0">
                  <a:moveTo>
                    <a:pt x="1" y="1"/>
                  </a:moveTo>
                  <a:lnTo>
                    <a:pt x="1" y="239"/>
                  </a:lnTo>
                  <a:lnTo>
                    <a:pt x="1215" y="239"/>
                  </a:lnTo>
                  <a:lnTo>
                    <a:pt x="12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4"/>
            <p:cNvSpPr/>
            <p:nvPr/>
          </p:nvSpPr>
          <p:spPr>
            <a:xfrm>
              <a:off x="6127625" y="799800"/>
              <a:ext cx="63125" cy="72650"/>
            </a:xfrm>
            <a:custGeom>
              <a:avLst/>
              <a:gdLst/>
              <a:ahLst/>
              <a:cxnLst/>
              <a:rect l="l" t="t" r="r" b="b"/>
              <a:pathLst>
                <a:path w="2525" h="2906" extrusionOk="0">
                  <a:moveTo>
                    <a:pt x="1" y="1"/>
                  </a:moveTo>
                  <a:lnTo>
                    <a:pt x="239" y="2906"/>
                  </a:lnTo>
                  <a:lnTo>
                    <a:pt x="2287" y="2906"/>
                  </a:lnTo>
                  <a:lnTo>
                    <a:pt x="2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4"/>
            <p:cNvSpPr/>
            <p:nvPr/>
          </p:nvSpPr>
          <p:spPr>
            <a:xfrm>
              <a:off x="6152050" y="734900"/>
              <a:ext cx="14900" cy="29800"/>
            </a:xfrm>
            <a:custGeom>
              <a:avLst/>
              <a:gdLst/>
              <a:ahLst/>
              <a:cxnLst/>
              <a:rect l="l" t="t" r="r" b="b"/>
              <a:pathLst>
                <a:path w="596" h="1192" extrusionOk="0">
                  <a:moveTo>
                    <a:pt x="298" y="1"/>
                  </a:moveTo>
                  <a:cubicBezTo>
                    <a:pt x="131" y="1"/>
                    <a:pt x="0" y="263"/>
                    <a:pt x="0" y="596"/>
                  </a:cubicBezTo>
                  <a:cubicBezTo>
                    <a:pt x="0" y="930"/>
                    <a:pt x="131" y="1192"/>
                    <a:pt x="298" y="1192"/>
                  </a:cubicBezTo>
                  <a:cubicBezTo>
                    <a:pt x="453" y="1192"/>
                    <a:pt x="595" y="930"/>
                    <a:pt x="595" y="596"/>
                  </a:cubicBezTo>
                  <a:cubicBezTo>
                    <a:pt x="595" y="275"/>
                    <a:pt x="453" y="1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4"/>
            <p:cNvSpPr/>
            <p:nvPr/>
          </p:nvSpPr>
          <p:spPr>
            <a:xfrm>
              <a:off x="6109475" y="942675"/>
              <a:ext cx="99450" cy="10150"/>
            </a:xfrm>
            <a:custGeom>
              <a:avLst/>
              <a:gdLst/>
              <a:ahLst/>
              <a:cxnLst/>
              <a:rect l="l" t="t" r="r" b="b"/>
              <a:pathLst>
                <a:path w="3978" h="406" extrusionOk="0">
                  <a:moveTo>
                    <a:pt x="1" y="1"/>
                  </a:moveTo>
                  <a:lnTo>
                    <a:pt x="1" y="405"/>
                  </a:lnTo>
                  <a:lnTo>
                    <a:pt x="3977" y="405"/>
                  </a:lnTo>
                  <a:lnTo>
                    <a:pt x="3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4"/>
            <p:cNvSpPr/>
            <p:nvPr/>
          </p:nvSpPr>
          <p:spPr>
            <a:xfrm>
              <a:off x="6201450" y="936700"/>
              <a:ext cx="26225" cy="22250"/>
            </a:xfrm>
            <a:custGeom>
              <a:avLst/>
              <a:gdLst/>
              <a:ahLst/>
              <a:cxnLst/>
              <a:rect l="l" t="t" r="r" b="b"/>
              <a:pathLst>
                <a:path w="1049" h="890" extrusionOk="0">
                  <a:moveTo>
                    <a:pt x="617" y="1"/>
                  </a:moveTo>
                  <a:cubicBezTo>
                    <a:pt x="610" y="1"/>
                    <a:pt x="603" y="1"/>
                    <a:pt x="596" y="1"/>
                  </a:cubicBezTo>
                  <a:cubicBezTo>
                    <a:pt x="203" y="1"/>
                    <a:pt x="1" y="478"/>
                    <a:pt x="286" y="763"/>
                  </a:cubicBezTo>
                  <a:cubicBezTo>
                    <a:pt x="373" y="850"/>
                    <a:pt x="482" y="889"/>
                    <a:pt x="590" y="889"/>
                  </a:cubicBezTo>
                  <a:cubicBezTo>
                    <a:pt x="821" y="889"/>
                    <a:pt x="1048" y="710"/>
                    <a:pt x="1048" y="442"/>
                  </a:cubicBezTo>
                  <a:cubicBezTo>
                    <a:pt x="1048" y="199"/>
                    <a:pt x="857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4"/>
            <p:cNvSpPr/>
            <p:nvPr/>
          </p:nvSpPr>
          <p:spPr>
            <a:xfrm>
              <a:off x="6090725" y="936725"/>
              <a:ext cx="25550" cy="21900"/>
            </a:xfrm>
            <a:custGeom>
              <a:avLst/>
              <a:gdLst/>
              <a:ahLst/>
              <a:cxnLst/>
              <a:rect l="l" t="t" r="r" b="b"/>
              <a:pathLst>
                <a:path w="1022" h="876" extrusionOk="0">
                  <a:moveTo>
                    <a:pt x="455" y="0"/>
                  </a:moveTo>
                  <a:cubicBezTo>
                    <a:pt x="451" y="0"/>
                    <a:pt x="446" y="0"/>
                    <a:pt x="441" y="0"/>
                  </a:cubicBezTo>
                  <a:cubicBezTo>
                    <a:pt x="191" y="0"/>
                    <a:pt x="0" y="191"/>
                    <a:pt x="0" y="441"/>
                  </a:cubicBezTo>
                  <a:cubicBezTo>
                    <a:pt x="8" y="704"/>
                    <a:pt x="219" y="876"/>
                    <a:pt x="439" y="876"/>
                  </a:cubicBezTo>
                  <a:cubicBezTo>
                    <a:pt x="548" y="876"/>
                    <a:pt x="660" y="833"/>
                    <a:pt x="751" y="739"/>
                  </a:cubicBezTo>
                  <a:cubicBezTo>
                    <a:pt x="1021" y="468"/>
                    <a:pt x="839" y="0"/>
                    <a:pt x="4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" name="Google Shape;833;p34"/>
          <p:cNvGrpSpPr/>
          <p:nvPr/>
        </p:nvGrpSpPr>
        <p:grpSpPr>
          <a:xfrm>
            <a:off x="4393025" y="4283082"/>
            <a:ext cx="292429" cy="403308"/>
            <a:chOff x="5605250" y="1168900"/>
            <a:chExt cx="208075" cy="286950"/>
          </a:xfrm>
        </p:grpSpPr>
        <p:sp>
          <p:nvSpPr>
            <p:cNvPr id="834" name="Google Shape;834;p34"/>
            <p:cNvSpPr/>
            <p:nvPr/>
          </p:nvSpPr>
          <p:spPr>
            <a:xfrm>
              <a:off x="5605250" y="1168900"/>
              <a:ext cx="208075" cy="208375"/>
            </a:xfrm>
            <a:custGeom>
              <a:avLst/>
              <a:gdLst/>
              <a:ahLst/>
              <a:cxnLst/>
              <a:rect l="l" t="t" r="r" b="b"/>
              <a:pathLst>
                <a:path w="8323" h="8335" extrusionOk="0">
                  <a:moveTo>
                    <a:pt x="4156" y="0"/>
                  </a:moveTo>
                  <a:cubicBezTo>
                    <a:pt x="1858" y="0"/>
                    <a:pt x="0" y="1870"/>
                    <a:pt x="0" y="4167"/>
                  </a:cubicBezTo>
                  <a:cubicBezTo>
                    <a:pt x="0" y="6465"/>
                    <a:pt x="1858" y="8335"/>
                    <a:pt x="4156" y="8335"/>
                  </a:cubicBezTo>
                  <a:cubicBezTo>
                    <a:pt x="6465" y="8335"/>
                    <a:pt x="8323" y="6465"/>
                    <a:pt x="8323" y="4167"/>
                  </a:cubicBezTo>
                  <a:cubicBezTo>
                    <a:pt x="8323" y="1870"/>
                    <a:pt x="6465" y="0"/>
                    <a:pt x="41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4"/>
            <p:cNvSpPr/>
            <p:nvPr/>
          </p:nvSpPr>
          <p:spPr>
            <a:xfrm>
              <a:off x="5709125" y="1168900"/>
              <a:ext cx="104200" cy="208375"/>
            </a:xfrm>
            <a:custGeom>
              <a:avLst/>
              <a:gdLst/>
              <a:ahLst/>
              <a:cxnLst/>
              <a:rect l="l" t="t" r="r" b="b"/>
              <a:pathLst>
                <a:path w="4168" h="8335" extrusionOk="0">
                  <a:moveTo>
                    <a:pt x="1" y="0"/>
                  </a:moveTo>
                  <a:lnTo>
                    <a:pt x="1" y="8335"/>
                  </a:lnTo>
                  <a:cubicBezTo>
                    <a:pt x="2310" y="8335"/>
                    <a:pt x="4168" y="6465"/>
                    <a:pt x="4168" y="4167"/>
                  </a:cubicBezTo>
                  <a:cubicBezTo>
                    <a:pt x="4168" y="1870"/>
                    <a:pt x="2310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4"/>
            <p:cNvSpPr/>
            <p:nvPr/>
          </p:nvSpPr>
          <p:spPr>
            <a:xfrm>
              <a:off x="5699600" y="1259300"/>
              <a:ext cx="19375" cy="196550"/>
            </a:xfrm>
            <a:custGeom>
              <a:avLst/>
              <a:gdLst/>
              <a:ahLst/>
              <a:cxnLst/>
              <a:rect l="l" t="t" r="r" b="b"/>
              <a:pathLst>
                <a:path w="775" h="7862" extrusionOk="0">
                  <a:moveTo>
                    <a:pt x="388" y="1"/>
                  </a:moveTo>
                  <a:cubicBezTo>
                    <a:pt x="194" y="1"/>
                    <a:pt x="1" y="129"/>
                    <a:pt x="1" y="385"/>
                  </a:cubicBezTo>
                  <a:lnTo>
                    <a:pt x="1" y="7469"/>
                  </a:lnTo>
                  <a:cubicBezTo>
                    <a:pt x="1" y="7695"/>
                    <a:pt x="167" y="7862"/>
                    <a:pt x="394" y="7862"/>
                  </a:cubicBezTo>
                  <a:cubicBezTo>
                    <a:pt x="608" y="7862"/>
                    <a:pt x="775" y="7695"/>
                    <a:pt x="775" y="7469"/>
                  </a:cubicBezTo>
                  <a:lnTo>
                    <a:pt x="775" y="385"/>
                  </a:lnTo>
                  <a:cubicBezTo>
                    <a:pt x="775" y="129"/>
                    <a:pt x="581" y="1"/>
                    <a:pt x="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4"/>
            <p:cNvSpPr/>
            <p:nvPr/>
          </p:nvSpPr>
          <p:spPr>
            <a:xfrm>
              <a:off x="5665375" y="1310575"/>
              <a:ext cx="43775" cy="36050"/>
            </a:xfrm>
            <a:custGeom>
              <a:avLst/>
              <a:gdLst/>
              <a:ahLst/>
              <a:cxnLst/>
              <a:rect l="l" t="t" r="r" b="b"/>
              <a:pathLst>
                <a:path w="1751" h="1442" extrusionOk="0">
                  <a:moveTo>
                    <a:pt x="0" y="1"/>
                  </a:moveTo>
                  <a:lnTo>
                    <a:pt x="1751" y="1441"/>
                  </a:lnTo>
                </a:path>
              </a:pathLst>
            </a:custGeom>
            <a:solidFill>
              <a:srgbClr val="D1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4"/>
            <p:cNvSpPr/>
            <p:nvPr/>
          </p:nvSpPr>
          <p:spPr>
            <a:xfrm>
              <a:off x="5651075" y="1300725"/>
              <a:ext cx="69100" cy="55725"/>
            </a:xfrm>
            <a:custGeom>
              <a:avLst/>
              <a:gdLst/>
              <a:ahLst/>
              <a:cxnLst/>
              <a:rect l="l" t="t" r="r" b="b"/>
              <a:pathLst>
                <a:path w="2764" h="2229" extrusionOk="0">
                  <a:moveTo>
                    <a:pt x="571" y="0"/>
                  </a:moveTo>
                  <a:cubicBezTo>
                    <a:pt x="251" y="0"/>
                    <a:pt x="0" y="439"/>
                    <a:pt x="322" y="704"/>
                  </a:cubicBezTo>
                  <a:lnTo>
                    <a:pt x="2085" y="2145"/>
                  </a:lnTo>
                  <a:cubicBezTo>
                    <a:pt x="2156" y="2204"/>
                    <a:pt x="2239" y="2228"/>
                    <a:pt x="2335" y="2228"/>
                  </a:cubicBezTo>
                  <a:cubicBezTo>
                    <a:pt x="2442" y="2228"/>
                    <a:pt x="2561" y="2181"/>
                    <a:pt x="2632" y="2085"/>
                  </a:cubicBezTo>
                  <a:cubicBezTo>
                    <a:pt x="2763" y="1919"/>
                    <a:pt x="2739" y="1681"/>
                    <a:pt x="2573" y="1538"/>
                  </a:cubicBezTo>
                  <a:lnTo>
                    <a:pt x="822" y="97"/>
                  </a:lnTo>
                  <a:cubicBezTo>
                    <a:pt x="740" y="29"/>
                    <a:pt x="653" y="0"/>
                    <a:pt x="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4"/>
            <p:cNvSpPr/>
            <p:nvPr/>
          </p:nvSpPr>
          <p:spPr>
            <a:xfrm>
              <a:off x="5709125" y="1289150"/>
              <a:ext cx="31275" cy="29775"/>
            </a:xfrm>
            <a:custGeom>
              <a:avLst/>
              <a:gdLst/>
              <a:ahLst/>
              <a:cxnLst/>
              <a:rect l="l" t="t" r="r" b="b"/>
              <a:pathLst>
                <a:path w="1251" h="1191" extrusionOk="0">
                  <a:moveTo>
                    <a:pt x="1" y="1191"/>
                  </a:moveTo>
                  <a:lnTo>
                    <a:pt x="1251" y="0"/>
                  </a:lnTo>
                </a:path>
              </a:pathLst>
            </a:custGeom>
            <a:solidFill>
              <a:srgbClr val="D1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4"/>
            <p:cNvSpPr/>
            <p:nvPr/>
          </p:nvSpPr>
          <p:spPr>
            <a:xfrm>
              <a:off x="5696025" y="1279325"/>
              <a:ext cx="58350" cy="49425"/>
            </a:xfrm>
            <a:custGeom>
              <a:avLst/>
              <a:gdLst/>
              <a:ahLst/>
              <a:cxnLst/>
              <a:rect l="l" t="t" r="r" b="b"/>
              <a:pathLst>
                <a:path w="2334" h="1977" extrusionOk="0">
                  <a:moveTo>
                    <a:pt x="1773" y="0"/>
                  </a:moveTo>
                  <a:cubicBezTo>
                    <a:pt x="1683" y="0"/>
                    <a:pt x="1588" y="35"/>
                    <a:pt x="1501" y="120"/>
                  </a:cubicBezTo>
                  <a:lnTo>
                    <a:pt x="263" y="1310"/>
                  </a:lnTo>
                  <a:cubicBezTo>
                    <a:pt x="1" y="1548"/>
                    <a:pt x="179" y="1977"/>
                    <a:pt x="537" y="1977"/>
                  </a:cubicBezTo>
                  <a:cubicBezTo>
                    <a:pt x="632" y="1977"/>
                    <a:pt x="727" y="1941"/>
                    <a:pt x="799" y="1870"/>
                  </a:cubicBezTo>
                  <a:lnTo>
                    <a:pt x="2049" y="679"/>
                  </a:lnTo>
                  <a:cubicBezTo>
                    <a:pt x="2334" y="403"/>
                    <a:pt x="2079" y="0"/>
                    <a:pt x="17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1" name="Google Shape;841;p34"/>
          <p:cNvGrpSpPr/>
          <p:nvPr/>
        </p:nvGrpSpPr>
        <p:grpSpPr>
          <a:xfrm>
            <a:off x="4654563" y="4103504"/>
            <a:ext cx="314943" cy="582910"/>
            <a:chOff x="6691700" y="1068275"/>
            <a:chExt cx="221775" cy="410500"/>
          </a:xfrm>
        </p:grpSpPr>
        <p:sp>
          <p:nvSpPr>
            <p:cNvPr id="842" name="Google Shape;842;p34"/>
            <p:cNvSpPr/>
            <p:nvPr/>
          </p:nvSpPr>
          <p:spPr>
            <a:xfrm>
              <a:off x="6691700" y="1068275"/>
              <a:ext cx="221775" cy="317325"/>
            </a:xfrm>
            <a:custGeom>
              <a:avLst/>
              <a:gdLst/>
              <a:ahLst/>
              <a:cxnLst/>
              <a:rect l="l" t="t" r="r" b="b"/>
              <a:pathLst>
                <a:path w="8871" h="12693" extrusionOk="0">
                  <a:moveTo>
                    <a:pt x="4429" y="1"/>
                  </a:moveTo>
                  <a:cubicBezTo>
                    <a:pt x="3810" y="1"/>
                    <a:pt x="0" y="3430"/>
                    <a:pt x="0" y="7657"/>
                  </a:cubicBezTo>
                  <a:cubicBezTo>
                    <a:pt x="0" y="11883"/>
                    <a:pt x="3715" y="12693"/>
                    <a:pt x="4429" y="12693"/>
                  </a:cubicBezTo>
                  <a:cubicBezTo>
                    <a:pt x="5144" y="12693"/>
                    <a:pt x="8870" y="11883"/>
                    <a:pt x="8870" y="7657"/>
                  </a:cubicBezTo>
                  <a:cubicBezTo>
                    <a:pt x="8870" y="3430"/>
                    <a:pt x="5060" y="1"/>
                    <a:pt x="44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4"/>
            <p:cNvSpPr/>
            <p:nvPr/>
          </p:nvSpPr>
          <p:spPr>
            <a:xfrm>
              <a:off x="6802425" y="1068275"/>
              <a:ext cx="111050" cy="317325"/>
            </a:xfrm>
            <a:custGeom>
              <a:avLst/>
              <a:gdLst/>
              <a:ahLst/>
              <a:cxnLst/>
              <a:rect l="l" t="t" r="r" b="b"/>
              <a:pathLst>
                <a:path w="4442" h="12693" extrusionOk="0">
                  <a:moveTo>
                    <a:pt x="0" y="1"/>
                  </a:moveTo>
                  <a:lnTo>
                    <a:pt x="0" y="12693"/>
                  </a:lnTo>
                  <a:cubicBezTo>
                    <a:pt x="727" y="12693"/>
                    <a:pt x="4441" y="11883"/>
                    <a:pt x="4441" y="7657"/>
                  </a:cubicBezTo>
                  <a:cubicBezTo>
                    <a:pt x="4441" y="3430"/>
                    <a:pt x="631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4"/>
            <p:cNvSpPr/>
            <p:nvPr/>
          </p:nvSpPr>
          <p:spPr>
            <a:xfrm>
              <a:off x="6792600" y="1285875"/>
              <a:ext cx="19675" cy="192900"/>
            </a:xfrm>
            <a:custGeom>
              <a:avLst/>
              <a:gdLst/>
              <a:ahLst/>
              <a:cxnLst/>
              <a:rect l="l" t="t" r="r" b="b"/>
              <a:pathLst>
                <a:path w="787" h="7716" extrusionOk="0">
                  <a:moveTo>
                    <a:pt x="393" y="0"/>
                  </a:moveTo>
                  <a:cubicBezTo>
                    <a:pt x="197" y="0"/>
                    <a:pt x="0" y="131"/>
                    <a:pt x="0" y="393"/>
                  </a:cubicBezTo>
                  <a:lnTo>
                    <a:pt x="0" y="7323"/>
                  </a:lnTo>
                  <a:cubicBezTo>
                    <a:pt x="0" y="7537"/>
                    <a:pt x="179" y="7716"/>
                    <a:pt x="393" y="7716"/>
                  </a:cubicBezTo>
                  <a:cubicBezTo>
                    <a:pt x="608" y="7716"/>
                    <a:pt x="786" y="7537"/>
                    <a:pt x="786" y="7323"/>
                  </a:cubicBezTo>
                  <a:lnTo>
                    <a:pt x="786" y="393"/>
                  </a:lnTo>
                  <a:cubicBezTo>
                    <a:pt x="786" y="131"/>
                    <a:pt x="590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4"/>
            <p:cNvSpPr/>
            <p:nvPr/>
          </p:nvSpPr>
          <p:spPr>
            <a:xfrm>
              <a:off x="6759550" y="1295700"/>
              <a:ext cx="42900" cy="48825"/>
            </a:xfrm>
            <a:custGeom>
              <a:avLst/>
              <a:gdLst/>
              <a:ahLst/>
              <a:cxnLst/>
              <a:rect l="l" t="t" r="r" b="b"/>
              <a:pathLst>
                <a:path w="1716" h="1953" extrusionOk="0">
                  <a:moveTo>
                    <a:pt x="1" y="0"/>
                  </a:moveTo>
                  <a:lnTo>
                    <a:pt x="1715" y="1953"/>
                  </a:lnTo>
                </a:path>
              </a:pathLst>
            </a:custGeom>
            <a:solidFill>
              <a:srgbClr val="D1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4"/>
            <p:cNvSpPr/>
            <p:nvPr/>
          </p:nvSpPr>
          <p:spPr>
            <a:xfrm>
              <a:off x="6744850" y="1285400"/>
              <a:ext cx="70600" cy="69000"/>
            </a:xfrm>
            <a:custGeom>
              <a:avLst/>
              <a:gdLst/>
              <a:ahLst/>
              <a:cxnLst/>
              <a:rect l="l" t="t" r="r" b="b"/>
              <a:pathLst>
                <a:path w="2824" h="2760" extrusionOk="0">
                  <a:moveTo>
                    <a:pt x="571" y="1"/>
                  </a:moveTo>
                  <a:cubicBezTo>
                    <a:pt x="271" y="1"/>
                    <a:pt x="0" y="383"/>
                    <a:pt x="291" y="674"/>
                  </a:cubicBezTo>
                  <a:lnTo>
                    <a:pt x="2006" y="2627"/>
                  </a:lnTo>
                  <a:cubicBezTo>
                    <a:pt x="2071" y="2703"/>
                    <a:pt x="2166" y="2759"/>
                    <a:pt x="2273" y="2759"/>
                  </a:cubicBezTo>
                  <a:cubicBezTo>
                    <a:pt x="2283" y="2759"/>
                    <a:pt x="2293" y="2759"/>
                    <a:pt x="2303" y="2758"/>
                  </a:cubicBezTo>
                  <a:cubicBezTo>
                    <a:pt x="2308" y="2758"/>
                    <a:pt x="2313" y="2758"/>
                    <a:pt x="2318" y="2758"/>
                  </a:cubicBezTo>
                  <a:cubicBezTo>
                    <a:pt x="2642" y="2758"/>
                    <a:pt x="2824" y="2361"/>
                    <a:pt x="2601" y="2115"/>
                  </a:cubicBezTo>
                  <a:lnTo>
                    <a:pt x="875" y="162"/>
                  </a:lnTo>
                  <a:cubicBezTo>
                    <a:pt x="785" y="48"/>
                    <a:pt x="676" y="1"/>
                    <a:pt x="5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4"/>
            <p:cNvSpPr/>
            <p:nvPr/>
          </p:nvSpPr>
          <p:spPr>
            <a:xfrm>
              <a:off x="6802425" y="1295700"/>
              <a:ext cx="43175" cy="48825"/>
            </a:xfrm>
            <a:custGeom>
              <a:avLst/>
              <a:gdLst/>
              <a:ahLst/>
              <a:cxnLst/>
              <a:rect l="l" t="t" r="r" b="b"/>
              <a:pathLst>
                <a:path w="1727" h="1953" extrusionOk="0">
                  <a:moveTo>
                    <a:pt x="1727" y="0"/>
                  </a:moveTo>
                  <a:lnTo>
                    <a:pt x="0" y="1953"/>
                  </a:lnTo>
                </a:path>
              </a:pathLst>
            </a:custGeom>
            <a:solidFill>
              <a:srgbClr val="D1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4"/>
            <p:cNvSpPr/>
            <p:nvPr/>
          </p:nvSpPr>
          <p:spPr>
            <a:xfrm>
              <a:off x="6789325" y="1285400"/>
              <a:ext cx="70700" cy="69000"/>
            </a:xfrm>
            <a:custGeom>
              <a:avLst/>
              <a:gdLst/>
              <a:ahLst/>
              <a:cxnLst/>
              <a:rect l="l" t="t" r="r" b="b"/>
              <a:pathLst>
                <a:path w="2828" h="2760" extrusionOk="0">
                  <a:moveTo>
                    <a:pt x="2252" y="1"/>
                  </a:moveTo>
                  <a:cubicBezTo>
                    <a:pt x="2147" y="1"/>
                    <a:pt x="2040" y="48"/>
                    <a:pt x="1953" y="162"/>
                  </a:cubicBezTo>
                  <a:lnTo>
                    <a:pt x="227" y="2115"/>
                  </a:lnTo>
                  <a:cubicBezTo>
                    <a:pt x="0" y="2365"/>
                    <a:pt x="191" y="2758"/>
                    <a:pt x="524" y="2758"/>
                  </a:cubicBezTo>
                  <a:cubicBezTo>
                    <a:pt x="535" y="2759"/>
                    <a:pt x="545" y="2759"/>
                    <a:pt x="555" y="2759"/>
                  </a:cubicBezTo>
                  <a:cubicBezTo>
                    <a:pt x="662" y="2759"/>
                    <a:pt x="757" y="2703"/>
                    <a:pt x="822" y="2627"/>
                  </a:cubicBezTo>
                  <a:lnTo>
                    <a:pt x="2536" y="674"/>
                  </a:lnTo>
                  <a:cubicBezTo>
                    <a:pt x="2827" y="383"/>
                    <a:pt x="2550" y="1"/>
                    <a:pt x="2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882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36"/>
          <p:cNvSpPr txBox="1">
            <a:spLocks noGrp="1"/>
          </p:cNvSpPr>
          <p:nvPr>
            <p:ph type="title"/>
          </p:nvPr>
        </p:nvSpPr>
        <p:spPr>
          <a:xfrm>
            <a:off x="621590" y="410809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TESTING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872" name="Google Shape;872;p36"/>
          <p:cNvSpPr txBox="1">
            <a:spLocks noGrp="1"/>
          </p:cNvSpPr>
          <p:nvPr>
            <p:ph type="title" idx="3"/>
          </p:nvPr>
        </p:nvSpPr>
        <p:spPr>
          <a:xfrm>
            <a:off x="4572000" y="2067592"/>
            <a:ext cx="3178098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Cross-browser and cross device testing</a:t>
            </a:r>
          </a:p>
        </p:txBody>
      </p:sp>
      <p:sp>
        <p:nvSpPr>
          <p:cNvPr id="875" name="Google Shape;875;p36"/>
          <p:cNvSpPr txBox="1">
            <a:spLocks noGrp="1"/>
          </p:cNvSpPr>
          <p:nvPr>
            <p:ph type="title" idx="6"/>
          </p:nvPr>
        </p:nvSpPr>
        <p:spPr>
          <a:xfrm>
            <a:off x="1227286" y="1680421"/>
            <a:ext cx="24228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USABILITY TESTING</a:t>
            </a:r>
            <a:endParaRPr dirty="0"/>
          </a:p>
        </p:txBody>
      </p:sp>
      <p:sp>
        <p:nvSpPr>
          <p:cNvPr id="878" name="Google Shape;878;p36"/>
          <p:cNvSpPr txBox="1">
            <a:spLocks noGrp="1"/>
          </p:cNvSpPr>
          <p:nvPr>
            <p:ph type="title" idx="9"/>
          </p:nvPr>
        </p:nvSpPr>
        <p:spPr>
          <a:xfrm>
            <a:off x="1227286" y="3065916"/>
            <a:ext cx="24228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Functional testing</a:t>
            </a:r>
            <a:endParaRPr dirty="0"/>
          </a:p>
        </p:txBody>
      </p:sp>
      <p:sp>
        <p:nvSpPr>
          <p:cNvPr id="880" name="Google Shape;880;p36"/>
          <p:cNvSpPr/>
          <p:nvPr/>
        </p:nvSpPr>
        <p:spPr>
          <a:xfrm rot="8619804">
            <a:off x="682947" y="918058"/>
            <a:ext cx="4200" cy="14736"/>
          </a:xfrm>
          <a:custGeom>
            <a:avLst/>
            <a:gdLst/>
            <a:ahLst/>
            <a:cxnLst/>
            <a:rect l="l" t="t" r="r" b="b"/>
            <a:pathLst>
              <a:path w="112" h="393" extrusionOk="0">
                <a:moveTo>
                  <a:pt x="20" y="0"/>
                </a:moveTo>
                <a:cubicBezTo>
                  <a:pt x="8" y="0"/>
                  <a:pt x="1" y="47"/>
                  <a:pt x="5" y="183"/>
                </a:cubicBezTo>
                <a:cubicBezTo>
                  <a:pt x="7" y="120"/>
                  <a:pt x="11" y="96"/>
                  <a:pt x="17" y="96"/>
                </a:cubicBezTo>
                <a:cubicBezTo>
                  <a:pt x="38" y="96"/>
                  <a:pt x="78" y="393"/>
                  <a:pt x="98" y="393"/>
                </a:cubicBezTo>
                <a:cubicBezTo>
                  <a:pt x="106" y="393"/>
                  <a:pt x="112" y="347"/>
                  <a:pt x="112" y="219"/>
                </a:cubicBezTo>
                <a:lnTo>
                  <a:pt x="112" y="219"/>
                </a:lnTo>
                <a:cubicBezTo>
                  <a:pt x="111" y="221"/>
                  <a:pt x="110" y="222"/>
                  <a:pt x="110" y="222"/>
                </a:cubicBezTo>
                <a:cubicBezTo>
                  <a:pt x="97" y="222"/>
                  <a:pt x="47" y="0"/>
                  <a:pt x="2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36"/>
          <p:cNvSpPr/>
          <p:nvPr/>
        </p:nvSpPr>
        <p:spPr>
          <a:xfrm rot="8619804">
            <a:off x="576127" y="989182"/>
            <a:ext cx="487" cy="675"/>
          </a:xfrm>
          <a:custGeom>
            <a:avLst/>
            <a:gdLst/>
            <a:ahLst/>
            <a:cxnLst/>
            <a:rect l="l" t="t" r="r" b="b"/>
            <a:pathLst>
              <a:path w="13" h="18" extrusionOk="0">
                <a:moveTo>
                  <a:pt x="1" y="0"/>
                </a:moveTo>
                <a:cubicBezTo>
                  <a:pt x="1" y="9"/>
                  <a:pt x="7" y="17"/>
                  <a:pt x="10" y="17"/>
                </a:cubicBezTo>
                <a:cubicBezTo>
                  <a:pt x="12" y="17"/>
                  <a:pt x="13" y="16"/>
                  <a:pt x="13" y="12"/>
                </a:cubicBezTo>
                <a:cubicBezTo>
                  <a:pt x="13" y="12"/>
                  <a:pt x="13" y="0"/>
                  <a:pt x="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36"/>
          <p:cNvSpPr/>
          <p:nvPr/>
        </p:nvSpPr>
        <p:spPr>
          <a:xfrm rot="8619804">
            <a:off x="572772" y="980222"/>
            <a:ext cx="487" cy="487"/>
          </a:xfrm>
          <a:custGeom>
            <a:avLst/>
            <a:gdLst/>
            <a:ahLst/>
            <a:cxnLst/>
            <a:rect l="l" t="t" r="r" b="b"/>
            <a:pathLst>
              <a:path w="13" h="13" extrusionOk="0">
                <a:moveTo>
                  <a:pt x="12" y="0"/>
                </a:moveTo>
                <a:cubicBezTo>
                  <a:pt x="12" y="0"/>
                  <a:pt x="0" y="12"/>
                  <a:pt x="12" y="12"/>
                </a:cubicBezTo>
                <a:lnTo>
                  <a:pt x="1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36"/>
          <p:cNvSpPr/>
          <p:nvPr/>
        </p:nvSpPr>
        <p:spPr>
          <a:xfrm rot="8619804">
            <a:off x="565043" y="964474"/>
            <a:ext cx="37" cy="487"/>
          </a:xfrm>
          <a:custGeom>
            <a:avLst/>
            <a:gdLst/>
            <a:ahLst/>
            <a:cxnLst/>
            <a:rect l="l" t="t" r="r" b="b"/>
            <a:pathLst>
              <a:path w="1" h="13" extrusionOk="0">
                <a:moveTo>
                  <a:pt x="1" y="13"/>
                </a:moveTo>
                <a:lnTo>
                  <a:pt x="1" y="13"/>
                </a:lnTo>
                <a:cubicBezTo>
                  <a:pt x="1" y="1"/>
                  <a:pt x="1" y="13"/>
                  <a:pt x="1" y="1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36"/>
          <p:cNvSpPr/>
          <p:nvPr/>
        </p:nvSpPr>
        <p:spPr>
          <a:xfrm rot="8619804">
            <a:off x="500108" y="828772"/>
            <a:ext cx="4500" cy="1987"/>
          </a:xfrm>
          <a:custGeom>
            <a:avLst/>
            <a:gdLst/>
            <a:ahLst/>
            <a:cxnLst/>
            <a:rect l="l" t="t" r="r" b="b"/>
            <a:pathLst>
              <a:path w="120" h="53" extrusionOk="0">
                <a:moveTo>
                  <a:pt x="33" y="0"/>
                </a:moveTo>
                <a:cubicBezTo>
                  <a:pt x="19" y="0"/>
                  <a:pt x="8" y="6"/>
                  <a:pt x="1" y="24"/>
                </a:cubicBezTo>
                <a:cubicBezTo>
                  <a:pt x="8" y="16"/>
                  <a:pt x="15" y="13"/>
                  <a:pt x="21" y="13"/>
                </a:cubicBezTo>
                <a:cubicBezTo>
                  <a:pt x="44" y="13"/>
                  <a:pt x="58" y="53"/>
                  <a:pt x="82" y="53"/>
                </a:cubicBezTo>
                <a:cubicBezTo>
                  <a:pt x="93" y="53"/>
                  <a:pt x="105" y="45"/>
                  <a:pt x="120" y="24"/>
                </a:cubicBezTo>
                <a:lnTo>
                  <a:pt x="120" y="24"/>
                </a:lnTo>
                <a:cubicBezTo>
                  <a:pt x="118" y="25"/>
                  <a:pt x="116" y="25"/>
                  <a:pt x="113" y="25"/>
                </a:cubicBezTo>
                <a:cubicBezTo>
                  <a:pt x="94" y="25"/>
                  <a:pt x="60" y="0"/>
                  <a:pt x="3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36"/>
          <p:cNvSpPr/>
          <p:nvPr/>
        </p:nvSpPr>
        <p:spPr>
          <a:xfrm rot="8619804">
            <a:off x="522207" y="916435"/>
            <a:ext cx="937" cy="937"/>
          </a:xfrm>
          <a:custGeom>
            <a:avLst/>
            <a:gdLst/>
            <a:ahLst/>
            <a:cxnLst/>
            <a:rect l="l" t="t" r="r" b="b"/>
            <a:pathLst>
              <a:path w="25" h="25" extrusionOk="0">
                <a:moveTo>
                  <a:pt x="25" y="0"/>
                </a:moveTo>
                <a:lnTo>
                  <a:pt x="1" y="24"/>
                </a:lnTo>
                <a:cubicBezTo>
                  <a:pt x="13" y="24"/>
                  <a:pt x="25" y="12"/>
                  <a:pt x="2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36"/>
          <p:cNvSpPr/>
          <p:nvPr/>
        </p:nvSpPr>
        <p:spPr>
          <a:xfrm rot="8619804">
            <a:off x="506450" y="931492"/>
            <a:ext cx="1350" cy="3150"/>
          </a:xfrm>
          <a:custGeom>
            <a:avLst/>
            <a:gdLst/>
            <a:ahLst/>
            <a:cxnLst/>
            <a:rect l="l" t="t" r="r" b="b"/>
            <a:pathLst>
              <a:path w="36" h="84" extrusionOk="0">
                <a:moveTo>
                  <a:pt x="36" y="0"/>
                </a:moveTo>
                <a:cubicBezTo>
                  <a:pt x="24" y="36"/>
                  <a:pt x="12" y="60"/>
                  <a:pt x="0" y="84"/>
                </a:cubicBezTo>
                <a:cubicBezTo>
                  <a:pt x="12" y="60"/>
                  <a:pt x="24" y="36"/>
                  <a:pt x="3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36"/>
          <p:cNvSpPr/>
          <p:nvPr/>
        </p:nvSpPr>
        <p:spPr>
          <a:xfrm rot="8619804">
            <a:off x="504916" y="921319"/>
            <a:ext cx="2737" cy="900"/>
          </a:xfrm>
          <a:custGeom>
            <a:avLst/>
            <a:gdLst/>
            <a:ahLst/>
            <a:cxnLst/>
            <a:rect l="l" t="t" r="r" b="b"/>
            <a:pathLst>
              <a:path w="73" h="24" extrusionOk="0">
                <a:moveTo>
                  <a:pt x="72" y="0"/>
                </a:moveTo>
                <a:cubicBezTo>
                  <a:pt x="36" y="0"/>
                  <a:pt x="1" y="0"/>
                  <a:pt x="24" y="24"/>
                </a:cubicBezTo>
                <a:lnTo>
                  <a:pt x="7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36"/>
          <p:cNvSpPr/>
          <p:nvPr/>
        </p:nvSpPr>
        <p:spPr>
          <a:xfrm rot="8619804">
            <a:off x="415322" y="754090"/>
            <a:ext cx="487" cy="487"/>
          </a:xfrm>
          <a:custGeom>
            <a:avLst/>
            <a:gdLst/>
            <a:ahLst/>
            <a:cxnLst/>
            <a:rect l="l" t="t" r="r" b="b"/>
            <a:pathLst>
              <a:path w="13" h="13" extrusionOk="0">
                <a:moveTo>
                  <a:pt x="1" y="1"/>
                </a:moveTo>
                <a:lnTo>
                  <a:pt x="13" y="12"/>
                </a:lnTo>
                <a:cubicBezTo>
                  <a:pt x="13" y="1"/>
                  <a:pt x="13" y="1"/>
                  <a:pt x="1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36"/>
          <p:cNvSpPr/>
          <p:nvPr/>
        </p:nvSpPr>
        <p:spPr>
          <a:xfrm rot="8619804">
            <a:off x="542759" y="968559"/>
            <a:ext cx="487" cy="937"/>
          </a:xfrm>
          <a:custGeom>
            <a:avLst/>
            <a:gdLst/>
            <a:ahLst/>
            <a:cxnLst/>
            <a:rect l="l" t="t" r="r" b="b"/>
            <a:pathLst>
              <a:path w="13" h="25" extrusionOk="0">
                <a:moveTo>
                  <a:pt x="1" y="1"/>
                </a:moveTo>
                <a:cubicBezTo>
                  <a:pt x="13" y="25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36"/>
          <p:cNvSpPr/>
          <p:nvPr/>
        </p:nvSpPr>
        <p:spPr>
          <a:xfrm rot="8619804">
            <a:off x="570303" y="997359"/>
            <a:ext cx="1387" cy="1350"/>
          </a:xfrm>
          <a:custGeom>
            <a:avLst/>
            <a:gdLst/>
            <a:ahLst/>
            <a:cxnLst/>
            <a:rect l="l" t="t" r="r" b="b"/>
            <a:pathLst>
              <a:path w="37" h="36" extrusionOk="0">
                <a:moveTo>
                  <a:pt x="1" y="0"/>
                </a:moveTo>
                <a:cubicBezTo>
                  <a:pt x="13" y="12"/>
                  <a:pt x="25" y="24"/>
                  <a:pt x="37" y="36"/>
                </a:cubicBezTo>
                <a:cubicBezTo>
                  <a:pt x="37" y="12"/>
                  <a:pt x="37" y="0"/>
                  <a:pt x="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36"/>
          <p:cNvSpPr/>
          <p:nvPr/>
        </p:nvSpPr>
        <p:spPr>
          <a:xfrm rot="8619804">
            <a:off x="569424" y="995995"/>
            <a:ext cx="937" cy="1837"/>
          </a:xfrm>
          <a:custGeom>
            <a:avLst/>
            <a:gdLst/>
            <a:ahLst/>
            <a:cxnLst/>
            <a:rect l="l" t="t" r="r" b="b"/>
            <a:pathLst>
              <a:path w="25" h="49" extrusionOk="0">
                <a:moveTo>
                  <a:pt x="13" y="1"/>
                </a:moveTo>
                <a:cubicBezTo>
                  <a:pt x="1" y="13"/>
                  <a:pt x="1" y="37"/>
                  <a:pt x="13" y="49"/>
                </a:cubicBezTo>
                <a:cubicBezTo>
                  <a:pt x="25" y="37"/>
                  <a:pt x="25" y="13"/>
                  <a:pt x="1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36"/>
          <p:cNvSpPr/>
          <p:nvPr/>
        </p:nvSpPr>
        <p:spPr>
          <a:xfrm rot="8619804">
            <a:off x="595616" y="1017846"/>
            <a:ext cx="1837" cy="450"/>
          </a:xfrm>
          <a:custGeom>
            <a:avLst/>
            <a:gdLst/>
            <a:ahLst/>
            <a:cxnLst/>
            <a:rect l="l" t="t" r="r" b="b"/>
            <a:pathLst>
              <a:path w="49" h="12" extrusionOk="0">
                <a:moveTo>
                  <a:pt x="1" y="1"/>
                </a:moveTo>
                <a:cubicBezTo>
                  <a:pt x="1" y="9"/>
                  <a:pt x="2" y="11"/>
                  <a:pt x="5" y="11"/>
                </a:cubicBezTo>
                <a:cubicBezTo>
                  <a:pt x="11" y="11"/>
                  <a:pt x="25" y="1"/>
                  <a:pt x="48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36"/>
          <p:cNvSpPr/>
          <p:nvPr/>
        </p:nvSpPr>
        <p:spPr>
          <a:xfrm rot="8619804">
            <a:off x="579221" y="1014369"/>
            <a:ext cx="2250" cy="1800"/>
          </a:xfrm>
          <a:custGeom>
            <a:avLst/>
            <a:gdLst/>
            <a:ahLst/>
            <a:cxnLst/>
            <a:rect l="l" t="t" r="r" b="b"/>
            <a:pathLst>
              <a:path w="60" h="48" extrusionOk="0">
                <a:moveTo>
                  <a:pt x="0" y="0"/>
                </a:moveTo>
                <a:lnTo>
                  <a:pt x="12" y="48"/>
                </a:lnTo>
                <a:cubicBezTo>
                  <a:pt x="60" y="24"/>
                  <a:pt x="36" y="24"/>
                  <a:pt x="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36"/>
          <p:cNvSpPr/>
          <p:nvPr/>
        </p:nvSpPr>
        <p:spPr>
          <a:xfrm rot="8619804">
            <a:off x="587421" y="998478"/>
            <a:ext cx="487" cy="2287"/>
          </a:xfrm>
          <a:custGeom>
            <a:avLst/>
            <a:gdLst/>
            <a:ahLst/>
            <a:cxnLst/>
            <a:rect l="l" t="t" r="r" b="b"/>
            <a:pathLst>
              <a:path w="13" h="61" extrusionOk="0">
                <a:moveTo>
                  <a:pt x="0" y="1"/>
                </a:moveTo>
                <a:lnTo>
                  <a:pt x="0" y="24"/>
                </a:lnTo>
                <a:lnTo>
                  <a:pt x="12" y="60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36"/>
          <p:cNvSpPr/>
          <p:nvPr/>
        </p:nvSpPr>
        <p:spPr>
          <a:xfrm rot="8619804">
            <a:off x="522754" y="918955"/>
            <a:ext cx="2287" cy="1500"/>
          </a:xfrm>
          <a:custGeom>
            <a:avLst/>
            <a:gdLst/>
            <a:ahLst/>
            <a:cxnLst/>
            <a:rect l="l" t="t" r="r" b="b"/>
            <a:pathLst>
              <a:path w="61" h="40" extrusionOk="0">
                <a:moveTo>
                  <a:pt x="14" y="1"/>
                </a:moveTo>
                <a:cubicBezTo>
                  <a:pt x="6" y="1"/>
                  <a:pt x="1" y="5"/>
                  <a:pt x="1" y="16"/>
                </a:cubicBezTo>
                <a:lnTo>
                  <a:pt x="60" y="40"/>
                </a:lnTo>
                <a:cubicBezTo>
                  <a:pt x="60" y="23"/>
                  <a:pt x="31" y="1"/>
                  <a:pt x="14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36"/>
          <p:cNvSpPr/>
          <p:nvPr/>
        </p:nvSpPr>
        <p:spPr>
          <a:xfrm rot="8619804">
            <a:off x="517421" y="869052"/>
            <a:ext cx="2700" cy="2250"/>
          </a:xfrm>
          <a:custGeom>
            <a:avLst/>
            <a:gdLst/>
            <a:ahLst/>
            <a:cxnLst/>
            <a:rect l="l" t="t" r="r" b="b"/>
            <a:pathLst>
              <a:path w="72" h="60" extrusionOk="0">
                <a:moveTo>
                  <a:pt x="72" y="0"/>
                </a:moveTo>
                <a:cubicBezTo>
                  <a:pt x="36" y="0"/>
                  <a:pt x="0" y="24"/>
                  <a:pt x="12" y="60"/>
                </a:cubicBezTo>
                <a:cubicBezTo>
                  <a:pt x="36" y="36"/>
                  <a:pt x="72" y="24"/>
                  <a:pt x="7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36"/>
          <p:cNvSpPr/>
          <p:nvPr/>
        </p:nvSpPr>
        <p:spPr>
          <a:xfrm rot="8619804">
            <a:off x="438886" y="753105"/>
            <a:ext cx="487" cy="1725"/>
          </a:xfrm>
          <a:custGeom>
            <a:avLst/>
            <a:gdLst/>
            <a:ahLst/>
            <a:cxnLst/>
            <a:rect l="l" t="t" r="r" b="b"/>
            <a:pathLst>
              <a:path w="13" h="46" extrusionOk="0">
                <a:moveTo>
                  <a:pt x="1" y="1"/>
                </a:moveTo>
                <a:cubicBezTo>
                  <a:pt x="1" y="1"/>
                  <a:pt x="1" y="46"/>
                  <a:pt x="6" y="46"/>
                </a:cubicBezTo>
                <a:cubicBezTo>
                  <a:pt x="7" y="46"/>
                  <a:pt x="10" y="40"/>
                  <a:pt x="13" y="24"/>
                </a:cubicBezTo>
                <a:lnTo>
                  <a:pt x="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878;p36">
            <a:extLst>
              <a:ext uri="{FF2B5EF4-FFF2-40B4-BE49-F238E27FC236}">
                <a16:creationId xmlns:a16="http://schemas.microsoft.com/office/drawing/2014/main" id="{26C2ACC6-E147-C54C-0D64-1E0747EBB763}"/>
              </a:ext>
            </a:extLst>
          </p:cNvPr>
          <p:cNvSpPr txBox="1">
            <a:spLocks/>
          </p:cNvSpPr>
          <p:nvPr/>
        </p:nvSpPr>
        <p:spPr>
          <a:xfrm>
            <a:off x="4949649" y="3065916"/>
            <a:ext cx="24228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 b="1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Validation testing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36"/>
          <p:cNvSpPr txBox="1">
            <a:spLocks noGrp="1"/>
          </p:cNvSpPr>
          <p:nvPr>
            <p:ph type="title"/>
          </p:nvPr>
        </p:nvSpPr>
        <p:spPr>
          <a:xfrm>
            <a:off x="1012052" y="376620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REVIEW – KANBAN METHODOLOGY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872" name="Google Shape;872;p36"/>
          <p:cNvSpPr txBox="1">
            <a:spLocks noGrp="1"/>
          </p:cNvSpPr>
          <p:nvPr>
            <p:ph type="title" idx="3"/>
          </p:nvPr>
        </p:nvSpPr>
        <p:spPr>
          <a:xfrm>
            <a:off x="4572000" y="1676239"/>
            <a:ext cx="3178098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Limit the work in progress</a:t>
            </a:r>
          </a:p>
        </p:txBody>
      </p:sp>
      <p:sp>
        <p:nvSpPr>
          <p:cNvPr id="875" name="Google Shape;875;p36"/>
          <p:cNvSpPr txBox="1">
            <a:spLocks noGrp="1"/>
          </p:cNvSpPr>
          <p:nvPr>
            <p:ph type="title" idx="6"/>
          </p:nvPr>
        </p:nvSpPr>
        <p:spPr>
          <a:xfrm>
            <a:off x="1227286" y="1680421"/>
            <a:ext cx="24228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</a:t>
            </a:r>
            <a:r>
              <a:rPr lang="en" dirty="0" err="1"/>
              <a:t>isualize</a:t>
            </a:r>
            <a:r>
              <a:rPr lang="en" dirty="0"/>
              <a:t> the work</a:t>
            </a:r>
            <a:endParaRPr dirty="0"/>
          </a:p>
        </p:txBody>
      </p:sp>
      <p:sp>
        <p:nvSpPr>
          <p:cNvPr id="878" name="Google Shape;878;p36"/>
          <p:cNvSpPr txBox="1">
            <a:spLocks noGrp="1"/>
          </p:cNvSpPr>
          <p:nvPr>
            <p:ph type="title" idx="9"/>
          </p:nvPr>
        </p:nvSpPr>
        <p:spPr>
          <a:xfrm>
            <a:off x="1075346" y="3322050"/>
            <a:ext cx="24228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FOCUS and flow</a:t>
            </a:r>
          </a:p>
        </p:txBody>
      </p:sp>
      <p:sp>
        <p:nvSpPr>
          <p:cNvPr id="880" name="Google Shape;880;p36"/>
          <p:cNvSpPr/>
          <p:nvPr/>
        </p:nvSpPr>
        <p:spPr>
          <a:xfrm rot="8619804">
            <a:off x="682947" y="918058"/>
            <a:ext cx="4200" cy="14736"/>
          </a:xfrm>
          <a:custGeom>
            <a:avLst/>
            <a:gdLst/>
            <a:ahLst/>
            <a:cxnLst/>
            <a:rect l="l" t="t" r="r" b="b"/>
            <a:pathLst>
              <a:path w="112" h="393" extrusionOk="0">
                <a:moveTo>
                  <a:pt x="20" y="0"/>
                </a:moveTo>
                <a:cubicBezTo>
                  <a:pt x="8" y="0"/>
                  <a:pt x="1" y="47"/>
                  <a:pt x="5" y="183"/>
                </a:cubicBezTo>
                <a:cubicBezTo>
                  <a:pt x="7" y="120"/>
                  <a:pt x="11" y="96"/>
                  <a:pt x="17" y="96"/>
                </a:cubicBezTo>
                <a:cubicBezTo>
                  <a:pt x="38" y="96"/>
                  <a:pt x="78" y="393"/>
                  <a:pt x="98" y="393"/>
                </a:cubicBezTo>
                <a:cubicBezTo>
                  <a:pt x="106" y="393"/>
                  <a:pt x="112" y="347"/>
                  <a:pt x="112" y="219"/>
                </a:cubicBezTo>
                <a:lnTo>
                  <a:pt x="112" y="219"/>
                </a:lnTo>
                <a:cubicBezTo>
                  <a:pt x="111" y="221"/>
                  <a:pt x="110" y="222"/>
                  <a:pt x="110" y="222"/>
                </a:cubicBezTo>
                <a:cubicBezTo>
                  <a:pt x="97" y="222"/>
                  <a:pt x="47" y="0"/>
                  <a:pt x="2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36"/>
          <p:cNvSpPr/>
          <p:nvPr/>
        </p:nvSpPr>
        <p:spPr>
          <a:xfrm rot="8619804">
            <a:off x="576127" y="989182"/>
            <a:ext cx="487" cy="675"/>
          </a:xfrm>
          <a:custGeom>
            <a:avLst/>
            <a:gdLst/>
            <a:ahLst/>
            <a:cxnLst/>
            <a:rect l="l" t="t" r="r" b="b"/>
            <a:pathLst>
              <a:path w="13" h="18" extrusionOk="0">
                <a:moveTo>
                  <a:pt x="1" y="0"/>
                </a:moveTo>
                <a:cubicBezTo>
                  <a:pt x="1" y="9"/>
                  <a:pt x="7" y="17"/>
                  <a:pt x="10" y="17"/>
                </a:cubicBezTo>
                <a:cubicBezTo>
                  <a:pt x="12" y="17"/>
                  <a:pt x="13" y="16"/>
                  <a:pt x="13" y="12"/>
                </a:cubicBezTo>
                <a:cubicBezTo>
                  <a:pt x="13" y="12"/>
                  <a:pt x="13" y="0"/>
                  <a:pt x="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36"/>
          <p:cNvSpPr/>
          <p:nvPr/>
        </p:nvSpPr>
        <p:spPr>
          <a:xfrm rot="8619804">
            <a:off x="572772" y="980222"/>
            <a:ext cx="487" cy="487"/>
          </a:xfrm>
          <a:custGeom>
            <a:avLst/>
            <a:gdLst/>
            <a:ahLst/>
            <a:cxnLst/>
            <a:rect l="l" t="t" r="r" b="b"/>
            <a:pathLst>
              <a:path w="13" h="13" extrusionOk="0">
                <a:moveTo>
                  <a:pt x="12" y="0"/>
                </a:moveTo>
                <a:cubicBezTo>
                  <a:pt x="12" y="0"/>
                  <a:pt x="0" y="12"/>
                  <a:pt x="12" y="12"/>
                </a:cubicBezTo>
                <a:lnTo>
                  <a:pt x="1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36"/>
          <p:cNvSpPr/>
          <p:nvPr/>
        </p:nvSpPr>
        <p:spPr>
          <a:xfrm rot="8619804">
            <a:off x="565043" y="964474"/>
            <a:ext cx="37" cy="487"/>
          </a:xfrm>
          <a:custGeom>
            <a:avLst/>
            <a:gdLst/>
            <a:ahLst/>
            <a:cxnLst/>
            <a:rect l="l" t="t" r="r" b="b"/>
            <a:pathLst>
              <a:path w="1" h="13" extrusionOk="0">
                <a:moveTo>
                  <a:pt x="1" y="13"/>
                </a:moveTo>
                <a:lnTo>
                  <a:pt x="1" y="13"/>
                </a:lnTo>
                <a:cubicBezTo>
                  <a:pt x="1" y="1"/>
                  <a:pt x="1" y="13"/>
                  <a:pt x="1" y="1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36"/>
          <p:cNvSpPr/>
          <p:nvPr/>
        </p:nvSpPr>
        <p:spPr>
          <a:xfrm rot="8619804">
            <a:off x="500108" y="828772"/>
            <a:ext cx="4500" cy="1987"/>
          </a:xfrm>
          <a:custGeom>
            <a:avLst/>
            <a:gdLst/>
            <a:ahLst/>
            <a:cxnLst/>
            <a:rect l="l" t="t" r="r" b="b"/>
            <a:pathLst>
              <a:path w="120" h="53" extrusionOk="0">
                <a:moveTo>
                  <a:pt x="33" y="0"/>
                </a:moveTo>
                <a:cubicBezTo>
                  <a:pt x="19" y="0"/>
                  <a:pt x="8" y="6"/>
                  <a:pt x="1" y="24"/>
                </a:cubicBezTo>
                <a:cubicBezTo>
                  <a:pt x="8" y="16"/>
                  <a:pt x="15" y="13"/>
                  <a:pt x="21" y="13"/>
                </a:cubicBezTo>
                <a:cubicBezTo>
                  <a:pt x="44" y="13"/>
                  <a:pt x="58" y="53"/>
                  <a:pt x="82" y="53"/>
                </a:cubicBezTo>
                <a:cubicBezTo>
                  <a:pt x="93" y="53"/>
                  <a:pt x="105" y="45"/>
                  <a:pt x="120" y="24"/>
                </a:cubicBezTo>
                <a:lnTo>
                  <a:pt x="120" y="24"/>
                </a:lnTo>
                <a:cubicBezTo>
                  <a:pt x="118" y="25"/>
                  <a:pt x="116" y="25"/>
                  <a:pt x="113" y="25"/>
                </a:cubicBezTo>
                <a:cubicBezTo>
                  <a:pt x="94" y="25"/>
                  <a:pt x="60" y="0"/>
                  <a:pt x="3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36"/>
          <p:cNvSpPr/>
          <p:nvPr/>
        </p:nvSpPr>
        <p:spPr>
          <a:xfrm rot="8619804">
            <a:off x="522207" y="916435"/>
            <a:ext cx="937" cy="937"/>
          </a:xfrm>
          <a:custGeom>
            <a:avLst/>
            <a:gdLst/>
            <a:ahLst/>
            <a:cxnLst/>
            <a:rect l="l" t="t" r="r" b="b"/>
            <a:pathLst>
              <a:path w="25" h="25" extrusionOk="0">
                <a:moveTo>
                  <a:pt x="25" y="0"/>
                </a:moveTo>
                <a:lnTo>
                  <a:pt x="1" y="24"/>
                </a:lnTo>
                <a:cubicBezTo>
                  <a:pt x="13" y="24"/>
                  <a:pt x="25" y="12"/>
                  <a:pt x="2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36"/>
          <p:cNvSpPr/>
          <p:nvPr/>
        </p:nvSpPr>
        <p:spPr>
          <a:xfrm rot="8619804">
            <a:off x="506450" y="931492"/>
            <a:ext cx="1350" cy="3150"/>
          </a:xfrm>
          <a:custGeom>
            <a:avLst/>
            <a:gdLst/>
            <a:ahLst/>
            <a:cxnLst/>
            <a:rect l="l" t="t" r="r" b="b"/>
            <a:pathLst>
              <a:path w="36" h="84" extrusionOk="0">
                <a:moveTo>
                  <a:pt x="36" y="0"/>
                </a:moveTo>
                <a:cubicBezTo>
                  <a:pt x="24" y="36"/>
                  <a:pt x="12" y="60"/>
                  <a:pt x="0" y="84"/>
                </a:cubicBezTo>
                <a:cubicBezTo>
                  <a:pt x="12" y="60"/>
                  <a:pt x="24" y="36"/>
                  <a:pt x="3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36"/>
          <p:cNvSpPr/>
          <p:nvPr/>
        </p:nvSpPr>
        <p:spPr>
          <a:xfrm rot="8619804">
            <a:off x="504916" y="921319"/>
            <a:ext cx="2737" cy="900"/>
          </a:xfrm>
          <a:custGeom>
            <a:avLst/>
            <a:gdLst/>
            <a:ahLst/>
            <a:cxnLst/>
            <a:rect l="l" t="t" r="r" b="b"/>
            <a:pathLst>
              <a:path w="73" h="24" extrusionOk="0">
                <a:moveTo>
                  <a:pt x="72" y="0"/>
                </a:moveTo>
                <a:cubicBezTo>
                  <a:pt x="36" y="0"/>
                  <a:pt x="1" y="0"/>
                  <a:pt x="24" y="24"/>
                </a:cubicBezTo>
                <a:lnTo>
                  <a:pt x="7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36"/>
          <p:cNvSpPr/>
          <p:nvPr/>
        </p:nvSpPr>
        <p:spPr>
          <a:xfrm rot="8619804">
            <a:off x="415322" y="754090"/>
            <a:ext cx="487" cy="487"/>
          </a:xfrm>
          <a:custGeom>
            <a:avLst/>
            <a:gdLst/>
            <a:ahLst/>
            <a:cxnLst/>
            <a:rect l="l" t="t" r="r" b="b"/>
            <a:pathLst>
              <a:path w="13" h="13" extrusionOk="0">
                <a:moveTo>
                  <a:pt x="1" y="1"/>
                </a:moveTo>
                <a:lnTo>
                  <a:pt x="13" y="12"/>
                </a:lnTo>
                <a:cubicBezTo>
                  <a:pt x="13" y="1"/>
                  <a:pt x="13" y="1"/>
                  <a:pt x="1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36"/>
          <p:cNvSpPr/>
          <p:nvPr/>
        </p:nvSpPr>
        <p:spPr>
          <a:xfrm rot="8619804">
            <a:off x="542759" y="968559"/>
            <a:ext cx="487" cy="937"/>
          </a:xfrm>
          <a:custGeom>
            <a:avLst/>
            <a:gdLst/>
            <a:ahLst/>
            <a:cxnLst/>
            <a:rect l="l" t="t" r="r" b="b"/>
            <a:pathLst>
              <a:path w="13" h="25" extrusionOk="0">
                <a:moveTo>
                  <a:pt x="1" y="1"/>
                </a:moveTo>
                <a:cubicBezTo>
                  <a:pt x="13" y="25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36"/>
          <p:cNvSpPr/>
          <p:nvPr/>
        </p:nvSpPr>
        <p:spPr>
          <a:xfrm rot="8619804">
            <a:off x="570303" y="997359"/>
            <a:ext cx="1387" cy="1350"/>
          </a:xfrm>
          <a:custGeom>
            <a:avLst/>
            <a:gdLst/>
            <a:ahLst/>
            <a:cxnLst/>
            <a:rect l="l" t="t" r="r" b="b"/>
            <a:pathLst>
              <a:path w="37" h="36" extrusionOk="0">
                <a:moveTo>
                  <a:pt x="1" y="0"/>
                </a:moveTo>
                <a:cubicBezTo>
                  <a:pt x="13" y="12"/>
                  <a:pt x="25" y="24"/>
                  <a:pt x="37" y="36"/>
                </a:cubicBezTo>
                <a:cubicBezTo>
                  <a:pt x="37" y="12"/>
                  <a:pt x="37" y="0"/>
                  <a:pt x="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36"/>
          <p:cNvSpPr/>
          <p:nvPr/>
        </p:nvSpPr>
        <p:spPr>
          <a:xfrm rot="8619804">
            <a:off x="569424" y="995995"/>
            <a:ext cx="937" cy="1837"/>
          </a:xfrm>
          <a:custGeom>
            <a:avLst/>
            <a:gdLst/>
            <a:ahLst/>
            <a:cxnLst/>
            <a:rect l="l" t="t" r="r" b="b"/>
            <a:pathLst>
              <a:path w="25" h="49" extrusionOk="0">
                <a:moveTo>
                  <a:pt x="13" y="1"/>
                </a:moveTo>
                <a:cubicBezTo>
                  <a:pt x="1" y="13"/>
                  <a:pt x="1" y="37"/>
                  <a:pt x="13" y="49"/>
                </a:cubicBezTo>
                <a:cubicBezTo>
                  <a:pt x="25" y="37"/>
                  <a:pt x="25" y="13"/>
                  <a:pt x="1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36"/>
          <p:cNvSpPr/>
          <p:nvPr/>
        </p:nvSpPr>
        <p:spPr>
          <a:xfrm rot="8619804">
            <a:off x="595616" y="1017846"/>
            <a:ext cx="1837" cy="450"/>
          </a:xfrm>
          <a:custGeom>
            <a:avLst/>
            <a:gdLst/>
            <a:ahLst/>
            <a:cxnLst/>
            <a:rect l="l" t="t" r="r" b="b"/>
            <a:pathLst>
              <a:path w="49" h="12" extrusionOk="0">
                <a:moveTo>
                  <a:pt x="1" y="1"/>
                </a:moveTo>
                <a:cubicBezTo>
                  <a:pt x="1" y="9"/>
                  <a:pt x="2" y="11"/>
                  <a:pt x="5" y="11"/>
                </a:cubicBezTo>
                <a:cubicBezTo>
                  <a:pt x="11" y="11"/>
                  <a:pt x="25" y="1"/>
                  <a:pt x="48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36"/>
          <p:cNvSpPr/>
          <p:nvPr/>
        </p:nvSpPr>
        <p:spPr>
          <a:xfrm rot="8619804">
            <a:off x="579221" y="1014369"/>
            <a:ext cx="2250" cy="1800"/>
          </a:xfrm>
          <a:custGeom>
            <a:avLst/>
            <a:gdLst/>
            <a:ahLst/>
            <a:cxnLst/>
            <a:rect l="l" t="t" r="r" b="b"/>
            <a:pathLst>
              <a:path w="60" h="48" extrusionOk="0">
                <a:moveTo>
                  <a:pt x="0" y="0"/>
                </a:moveTo>
                <a:lnTo>
                  <a:pt x="12" y="48"/>
                </a:lnTo>
                <a:cubicBezTo>
                  <a:pt x="60" y="24"/>
                  <a:pt x="36" y="24"/>
                  <a:pt x="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36"/>
          <p:cNvSpPr/>
          <p:nvPr/>
        </p:nvSpPr>
        <p:spPr>
          <a:xfrm rot="8619804">
            <a:off x="587421" y="998478"/>
            <a:ext cx="487" cy="2287"/>
          </a:xfrm>
          <a:custGeom>
            <a:avLst/>
            <a:gdLst/>
            <a:ahLst/>
            <a:cxnLst/>
            <a:rect l="l" t="t" r="r" b="b"/>
            <a:pathLst>
              <a:path w="13" h="61" extrusionOk="0">
                <a:moveTo>
                  <a:pt x="0" y="1"/>
                </a:moveTo>
                <a:lnTo>
                  <a:pt x="0" y="24"/>
                </a:lnTo>
                <a:lnTo>
                  <a:pt x="12" y="60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36"/>
          <p:cNvSpPr/>
          <p:nvPr/>
        </p:nvSpPr>
        <p:spPr>
          <a:xfrm rot="8619804">
            <a:off x="522754" y="918955"/>
            <a:ext cx="2287" cy="1500"/>
          </a:xfrm>
          <a:custGeom>
            <a:avLst/>
            <a:gdLst/>
            <a:ahLst/>
            <a:cxnLst/>
            <a:rect l="l" t="t" r="r" b="b"/>
            <a:pathLst>
              <a:path w="61" h="40" extrusionOk="0">
                <a:moveTo>
                  <a:pt x="14" y="1"/>
                </a:moveTo>
                <a:cubicBezTo>
                  <a:pt x="6" y="1"/>
                  <a:pt x="1" y="5"/>
                  <a:pt x="1" y="16"/>
                </a:cubicBezTo>
                <a:lnTo>
                  <a:pt x="60" y="40"/>
                </a:lnTo>
                <a:cubicBezTo>
                  <a:pt x="60" y="23"/>
                  <a:pt x="31" y="1"/>
                  <a:pt x="14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36"/>
          <p:cNvSpPr/>
          <p:nvPr/>
        </p:nvSpPr>
        <p:spPr>
          <a:xfrm rot="8619804">
            <a:off x="517421" y="869052"/>
            <a:ext cx="2700" cy="2250"/>
          </a:xfrm>
          <a:custGeom>
            <a:avLst/>
            <a:gdLst/>
            <a:ahLst/>
            <a:cxnLst/>
            <a:rect l="l" t="t" r="r" b="b"/>
            <a:pathLst>
              <a:path w="72" h="60" extrusionOk="0">
                <a:moveTo>
                  <a:pt x="72" y="0"/>
                </a:moveTo>
                <a:cubicBezTo>
                  <a:pt x="36" y="0"/>
                  <a:pt x="0" y="24"/>
                  <a:pt x="12" y="60"/>
                </a:cubicBezTo>
                <a:cubicBezTo>
                  <a:pt x="36" y="36"/>
                  <a:pt x="72" y="24"/>
                  <a:pt x="7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36"/>
          <p:cNvSpPr/>
          <p:nvPr/>
        </p:nvSpPr>
        <p:spPr>
          <a:xfrm rot="8619804">
            <a:off x="438886" y="753105"/>
            <a:ext cx="487" cy="1725"/>
          </a:xfrm>
          <a:custGeom>
            <a:avLst/>
            <a:gdLst/>
            <a:ahLst/>
            <a:cxnLst/>
            <a:rect l="l" t="t" r="r" b="b"/>
            <a:pathLst>
              <a:path w="13" h="46" extrusionOk="0">
                <a:moveTo>
                  <a:pt x="1" y="1"/>
                </a:moveTo>
                <a:cubicBezTo>
                  <a:pt x="1" y="1"/>
                  <a:pt x="1" y="46"/>
                  <a:pt x="6" y="46"/>
                </a:cubicBezTo>
                <a:cubicBezTo>
                  <a:pt x="7" y="46"/>
                  <a:pt x="10" y="40"/>
                  <a:pt x="13" y="24"/>
                </a:cubicBezTo>
                <a:lnTo>
                  <a:pt x="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878;p36">
            <a:extLst>
              <a:ext uri="{FF2B5EF4-FFF2-40B4-BE49-F238E27FC236}">
                <a16:creationId xmlns:a16="http://schemas.microsoft.com/office/drawing/2014/main" id="{26C2ACC6-E147-C54C-0D64-1E0747EBB763}"/>
              </a:ext>
            </a:extLst>
          </p:cNvPr>
          <p:cNvSpPr txBox="1">
            <a:spLocks/>
          </p:cNvSpPr>
          <p:nvPr/>
        </p:nvSpPr>
        <p:spPr>
          <a:xfrm>
            <a:off x="4253444" y="3322050"/>
            <a:ext cx="381521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 b="1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Continous improvement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B6A0C5-61FF-F653-9AA3-3AB5E5D1AAEB}"/>
              </a:ext>
            </a:extLst>
          </p:cNvPr>
          <p:cNvSpPr txBox="1"/>
          <p:nvPr/>
        </p:nvSpPr>
        <p:spPr>
          <a:xfrm>
            <a:off x="1327647" y="2103204"/>
            <a:ext cx="23224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F5F55"/>
                </a:solidFill>
                <a:effectLst/>
                <a:latin typeface="Helvetica" pitchFamily="2" charset="0"/>
              </a:rPr>
              <a:t>We kept the work items into an easy-to-read visuals using sticky notes.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05D03C-A979-97DC-FF7F-5D5DD1768495}"/>
              </a:ext>
            </a:extLst>
          </p:cNvPr>
          <p:cNvSpPr txBox="1"/>
          <p:nvPr/>
        </p:nvSpPr>
        <p:spPr>
          <a:xfrm>
            <a:off x="4850781" y="2094696"/>
            <a:ext cx="27208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F5F55"/>
                </a:solidFill>
                <a:effectLst/>
                <a:latin typeface="Helvetica" pitchFamily="2" charset="0"/>
              </a:rPr>
              <a:t>We bound to agile methodology the keeping track of work in progress.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A0CA79-FEE8-D7A2-1EA2-C412CFDE5135}"/>
              </a:ext>
            </a:extLst>
          </p:cNvPr>
          <p:cNvSpPr txBox="1"/>
          <p:nvPr/>
        </p:nvSpPr>
        <p:spPr>
          <a:xfrm>
            <a:off x="1327646" y="3778584"/>
            <a:ext cx="23224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F5F55"/>
                </a:solidFill>
                <a:effectLst/>
                <a:latin typeface="Helvetica" pitchFamily="2" charset="0"/>
              </a:rPr>
              <a:t>We managed the quality and quantity of work by focusing on other</a:t>
            </a:r>
          </a:p>
          <a:p>
            <a:r>
              <a:rPr lang="en-US" dirty="0">
                <a:solidFill>
                  <a:srgbClr val="4F5F55"/>
                </a:solidFill>
                <a:effectLst/>
                <a:latin typeface="Helvetica" pitchFamily="2" charset="0"/>
              </a:rPr>
              <a:t>activities as well.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9802A3-E264-D8B7-D0CC-35EB0DE58CC1}"/>
              </a:ext>
            </a:extLst>
          </p:cNvPr>
          <p:cNvSpPr txBox="1"/>
          <p:nvPr/>
        </p:nvSpPr>
        <p:spPr>
          <a:xfrm>
            <a:off x="4850781" y="3758505"/>
            <a:ext cx="35877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F5F55"/>
                </a:solidFill>
                <a:effectLst/>
                <a:latin typeface="Helvetica" pitchFamily="2" charset="0"/>
              </a:rPr>
              <a:t>We used plan–do–check–act. It is an iterative design and management</a:t>
            </a:r>
          </a:p>
          <a:p>
            <a:r>
              <a:rPr lang="en-US" dirty="0">
                <a:solidFill>
                  <a:srgbClr val="4F5F55"/>
                </a:solidFill>
                <a:effectLst/>
                <a:latin typeface="Helvetica" pitchFamily="2" charset="0"/>
              </a:rPr>
              <a:t>method used in business for the control and continual improvement of</a:t>
            </a:r>
          </a:p>
          <a:p>
            <a:r>
              <a:rPr lang="en-US" dirty="0">
                <a:solidFill>
                  <a:srgbClr val="4F5F55"/>
                </a:solidFill>
                <a:effectLst/>
                <a:latin typeface="Helvetica" pitchFamily="2" charset="0"/>
              </a:rPr>
              <a:t>processes and products.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699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38"/>
          <p:cNvSpPr txBox="1">
            <a:spLocks noGrp="1"/>
          </p:cNvSpPr>
          <p:nvPr>
            <p:ph type="title"/>
          </p:nvPr>
        </p:nvSpPr>
        <p:spPr>
          <a:xfrm>
            <a:off x="817400" y="508998"/>
            <a:ext cx="3935100" cy="11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DEMO</a:t>
            </a:r>
            <a:endParaRPr sz="8000" dirty="0"/>
          </a:p>
        </p:txBody>
      </p:sp>
      <p:sp>
        <p:nvSpPr>
          <p:cNvPr id="908" name="Google Shape;908;p38"/>
          <p:cNvSpPr/>
          <p:nvPr/>
        </p:nvSpPr>
        <p:spPr>
          <a:xfrm>
            <a:off x="-1892996" y="193751"/>
            <a:ext cx="2522961" cy="1740722"/>
          </a:xfrm>
          <a:custGeom>
            <a:avLst/>
            <a:gdLst/>
            <a:ahLst/>
            <a:cxnLst/>
            <a:rect l="l" t="t" r="r" b="b"/>
            <a:pathLst>
              <a:path w="15253" h="10524" extrusionOk="0">
                <a:moveTo>
                  <a:pt x="7012" y="1"/>
                </a:moveTo>
                <a:cubicBezTo>
                  <a:pt x="6601" y="1"/>
                  <a:pt x="6193" y="59"/>
                  <a:pt x="5799" y="181"/>
                </a:cubicBezTo>
                <a:cubicBezTo>
                  <a:pt x="4537" y="574"/>
                  <a:pt x="3477" y="1669"/>
                  <a:pt x="3287" y="2979"/>
                </a:cubicBezTo>
                <a:cubicBezTo>
                  <a:pt x="3200" y="2970"/>
                  <a:pt x="3112" y="2965"/>
                  <a:pt x="3025" y="2965"/>
                </a:cubicBezTo>
                <a:cubicBezTo>
                  <a:pt x="1898" y="2965"/>
                  <a:pt x="735" y="3729"/>
                  <a:pt x="381" y="4801"/>
                </a:cubicBezTo>
                <a:cubicBezTo>
                  <a:pt x="0" y="5956"/>
                  <a:pt x="560" y="7349"/>
                  <a:pt x="1643" y="7896"/>
                </a:cubicBezTo>
                <a:cubicBezTo>
                  <a:pt x="2244" y="8202"/>
                  <a:pt x="2930" y="8256"/>
                  <a:pt x="3608" y="8256"/>
                </a:cubicBezTo>
                <a:cubicBezTo>
                  <a:pt x="3695" y="8256"/>
                  <a:pt x="3783" y="8255"/>
                  <a:pt x="3870" y="8254"/>
                </a:cubicBezTo>
                <a:cubicBezTo>
                  <a:pt x="4239" y="9230"/>
                  <a:pt x="5239" y="9873"/>
                  <a:pt x="6227" y="10230"/>
                </a:cubicBezTo>
                <a:cubicBezTo>
                  <a:pt x="6525" y="10337"/>
                  <a:pt x="6835" y="10421"/>
                  <a:pt x="7156" y="10480"/>
                </a:cubicBezTo>
                <a:cubicBezTo>
                  <a:pt x="7353" y="10509"/>
                  <a:pt x="7551" y="10523"/>
                  <a:pt x="7746" y="10523"/>
                </a:cubicBezTo>
                <a:cubicBezTo>
                  <a:pt x="9085" y="10523"/>
                  <a:pt x="10352" y="9862"/>
                  <a:pt x="11121" y="8730"/>
                </a:cubicBezTo>
                <a:cubicBezTo>
                  <a:pt x="11516" y="8913"/>
                  <a:pt x="11945" y="9006"/>
                  <a:pt x="12373" y="9006"/>
                </a:cubicBezTo>
                <a:cubicBezTo>
                  <a:pt x="12835" y="9006"/>
                  <a:pt x="13296" y="8898"/>
                  <a:pt x="13716" y="8682"/>
                </a:cubicBezTo>
                <a:cubicBezTo>
                  <a:pt x="14526" y="8254"/>
                  <a:pt x="15074" y="7456"/>
                  <a:pt x="15169" y="6551"/>
                </a:cubicBezTo>
                <a:cubicBezTo>
                  <a:pt x="15252" y="5622"/>
                  <a:pt x="14824" y="4717"/>
                  <a:pt x="14062" y="4182"/>
                </a:cubicBezTo>
                <a:cubicBezTo>
                  <a:pt x="14490" y="3586"/>
                  <a:pt x="14526" y="2812"/>
                  <a:pt x="14181" y="2170"/>
                </a:cubicBezTo>
                <a:cubicBezTo>
                  <a:pt x="13812" y="1539"/>
                  <a:pt x="13169" y="1134"/>
                  <a:pt x="12442" y="1086"/>
                </a:cubicBezTo>
                <a:cubicBezTo>
                  <a:pt x="12397" y="1083"/>
                  <a:pt x="12351" y="1082"/>
                  <a:pt x="12306" y="1082"/>
                </a:cubicBezTo>
                <a:cubicBezTo>
                  <a:pt x="11635" y="1082"/>
                  <a:pt x="10957" y="1404"/>
                  <a:pt x="10478" y="1872"/>
                </a:cubicBezTo>
                <a:cubicBezTo>
                  <a:pt x="10418" y="1384"/>
                  <a:pt x="10014" y="1027"/>
                  <a:pt x="9597" y="765"/>
                </a:cubicBezTo>
                <a:cubicBezTo>
                  <a:pt x="8827" y="281"/>
                  <a:pt x="7916" y="1"/>
                  <a:pt x="701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4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BA29F9-9C51-8306-0031-BE4737BCAEB6}"/>
              </a:ext>
            </a:extLst>
          </p:cNvPr>
          <p:cNvSpPr txBox="1"/>
          <p:nvPr/>
        </p:nvSpPr>
        <p:spPr>
          <a:xfrm>
            <a:off x="3318291" y="2088574"/>
            <a:ext cx="2507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Thank You !!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1"/>
          <p:cNvSpPr txBox="1">
            <a:spLocks noGrp="1"/>
          </p:cNvSpPr>
          <p:nvPr>
            <p:ph type="title"/>
          </p:nvPr>
        </p:nvSpPr>
        <p:spPr>
          <a:xfrm>
            <a:off x="621590" y="410809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70" name="Google Shape;470;p31"/>
          <p:cNvSpPr txBox="1">
            <a:spLocks noGrp="1"/>
          </p:cNvSpPr>
          <p:nvPr>
            <p:ph type="title" idx="2"/>
          </p:nvPr>
        </p:nvSpPr>
        <p:spPr>
          <a:xfrm>
            <a:off x="1022839" y="1580923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71" name="Google Shape;471;p31"/>
          <p:cNvSpPr txBox="1">
            <a:spLocks noGrp="1"/>
          </p:cNvSpPr>
          <p:nvPr>
            <p:ph type="title" idx="3"/>
          </p:nvPr>
        </p:nvSpPr>
        <p:spPr>
          <a:xfrm>
            <a:off x="1857916" y="1630214"/>
            <a:ext cx="25899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statement</a:t>
            </a:r>
          </a:p>
        </p:txBody>
      </p:sp>
      <p:sp>
        <p:nvSpPr>
          <p:cNvPr id="473" name="Google Shape;473;p31"/>
          <p:cNvSpPr txBox="1">
            <a:spLocks noGrp="1"/>
          </p:cNvSpPr>
          <p:nvPr>
            <p:ph type="title" idx="5"/>
          </p:nvPr>
        </p:nvSpPr>
        <p:spPr>
          <a:xfrm>
            <a:off x="4686300" y="1561732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74" name="Google Shape;474;p31"/>
          <p:cNvSpPr txBox="1">
            <a:spLocks noGrp="1"/>
          </p:cNvSpPr>
          <p:nvPr>
            <p:ph type="title" idx="6"/>
          </p:nvPr>
        </p:nvSpPr>
        <p:spPr>
          <a:xfrm>
            <a:off x="5513400" y="1613355"/>
            <a:ext cx="25899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Solution</a:t>
            </a:r>
          </a:p>
        </p:txBody>
      </p:sp>
      <p:sp>
        <p:nvSpPr>
          <p:cNvPr id="476" name="Google Shape;476;p31"/>
          <p:cNvSpPr txBox="1">
            <a:spLocks noGrp="1"/>
          </p:cNvSpPr>
          <p:nvPr>
            <p:ph type="title" idx="8"/>
          </p:nvPr>
        </p:nvSpPr>
        <p:spPr>
          <a:xfrm>
            <a:off x="1040625" y="2484335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77" name="Google Shape;477;p31"/>
          <p:cNvSpPr txBox="1">
            <a:spLocks noGrp="1"/>
          </p:cNvSpPr>
          <p:nvPr>
            <p:ph type="title" idx="9"/>
          </p:nvPr>
        </p:nvSpPr>
        <p:spPr>
          <a:xfrm>
            <a:off x="1867800" y="2518576"/>
            <a:ext cx="25899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FEATURES</a:t>
            </a:r>
            <a:endParaRPr dirty="0"/>
          </a:p>
        </p:txBody>
      </p:sp>
      <p:sp>
        <p:nvSpPr>
          <p:cNvPr id="479" name="Google Shape;479;p31"/>
          <p:cNvSpPr txBox="1">
            <a:spLocks noGrp="1"/>
          </p:cNvSpPr>
          <p:nvPr>
            <p:ph type="title" idx="14"/>
          </p:nvPr>
        </p:nvSpPr>
        <p:spPr>
          <a:xfrm>
            <a:off x="4686300" y="2484335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80" name="Google Shape;480;p31"/>
          <p:cNvSpPr txBox="1">
            <a:spLocks noGrp="1"/>
          </p:cNvSpPr>
          <p:nvPr>
            <p:ph type="title" idx="15"/>
          </p:nvPr>
        </p:nvSpPr>
        <p:spPr>
          <a:xfrm>
            <a:off x="5513400" y="2518569"/>
            <a:ext cx="25899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UML DIAGRAM</a:t>
            </a:r>
            <a:endParaRPr dirty="0"/>
          </a:p>
        </p:txBody>
      </p:sp>
      <p:sp>
        <p:nvSpPr>
          <p:cNvPr id="13" name="Google Shape;476;p31">
            <a:extLst>
              <a:ext uri="{FF2B5EF4-FFF2-40B4-BE49-F238E27FC236}">
                <a16:creationId xmlns:a16="http://schemas.microsoft.com/office/drawing/2014/main" id="{67719A45-D8E7-B286-B1EA-84FF1E7C2C61}"/>
              </a:ext>
            </a:extLst>
          </p:cNvPr>
          <p:cNvSpPr txBox="1">
            <a:spLocks/>
          </p:cNvSpPr>
          <p:nvPr/>
        </p:nvSpPr>
        <p:spPr>
          <a:xfrm>
            <a:off x="1040625" y="3406938"/>
            <a:ext cx="8271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700" b="0" i="0" u="none" strike="noStrike" cap="none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14" name="Google Shape;476;p31">
            <a:extLst>
              <a:ext uri="{FF2B5EF4-FFF2-40B4-BE49-F238E27FC236}">
                <a16:creationId xmlns:a16="http://schemas.microsoft.com/office/drawing/2014/main" id="{25CA3CB6-9315-89D0-3A3D-3F6A8B5756B7}"/>
              </a:ext>
            </a:extLst>
          </p:cNvPr>
          <p:cNvSpPr txBox="1">
            <a:spLocks/>
          </p:cNvSpPr>
          <p:nvPr/>
        </p:nvSpPr>
        <p:spPr>
          <a:xfrm>
            <a:off x="4686300" y="3475406"/>
            <a:ext cx="8271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700" b="0" i="0" u="none" strike="noStrike" cap="none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15" name="Google Shape;477;p31">
            <a:extLst>
              <a:ext uri="{FF2B5EF4-FFF2-40B4-BE49-F238E27FC236}">
                <a16:creationId xmlns:a16="http://schemas.microsoft.com/office/drawing/2014/main" id="{AB6D5301-6119-01BE-D561-29339E8BE2F1}"/>
              </a:ext>
            </a:extLst>
          </p:cNvPr>
          <p:cNvSpPr txBox="1">
            <a:spLocks/>
          </p:cNvSpPr>
          <p:nvPr/>
        </p:nvSpPr>
        <p:spPr>
          <a:xfrm>
            <a:off x="1867725" y="3406938"/>
            <a:ext cx="25899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 b="1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CODING</a:t>
            </a:r>
          </a:p>
        </p:txBody>
      </p:sp>
      <p:sp>
        <p:nvSpPr>
          <p:cNvPr id="16" name="Google Shape;477;p31">
            <a:extLst>
              <a:ext uri="{FF2B5EF4-FFF2-40B4-BE49-F238E27FC236}">
                <a16:creationId xmlns:a16="http://schemas.microsoft.com/office/drawing/2014/main" id="{3C5787C3-D098-447D-3DDF-CF35C14DD0FA}"/>
              </a:ext>
            </a:extLst>
          </p:cNvPr>
          <p:cNvSpPr txBox="1">
            <a:spLocks/>
          </p:cNvSpPr>
          <p:nvPr/>
        </p:nvSpPr>
        <p:spPr>
          <a:xfrm>
            <a:off x="5513400" y="3475406"/>
            <a:ext cx="25899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 b="1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TESTING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8" name="Google Shape;658;p34"/>
          <p:cNvGrpSpPr/>
          <p:nvPr/>
        </p:nvGrpSpPr>
        <p:grpSpPr>
          <a:xfrm>
            <a:off x="5243504" y="1601713"/>
            <a:ext cx="2273401" cy="3002274"/>
            <a:chOff x="5143300" y="2787108"/>
            <a:chExt cx="1375651" cy="1816697"/>
          </a:xfrm>
        </p:grpSpPr>
        <p:sp>
          <p:nvSpPr>
            <p:cNvPr id="659" name="Google Shape;659;p34"/>
            <p:cNvSpPr/>
            <p:nvPr/>
          </p:nvSpPr>
          <p:spPr>
            <a:xfrm>
              <a:off x="5197899" y="3883187"/>
              <a:ext cx="167665" cy="720613"/>
            </a:xfrm>
            <a:custGeom>
              <a:avLst/>
              <a:gdLst/>
              <a:ahLst/>
              <a:cxnLst/>
              <a:rect l="l" t="t" r="r" b="b"/>
              <a:pathLst>
                <a:path w="5632" h="24206" extrusionOk="0">
                  <a:moveTo>
                    <a:pt x="5632" y="0"/>
                  </a:moveTo>
                  <a:lnTo>
                    <a:pt x="0" y="5894"/>
                  </a:lnTo>
                  <a:lnTo>
                    <a:pt x="0" y="24206"/>
                  </a:lnTo>
                  <a:lnTo>
                    <a:pt x="5632" y="24206"/>
                  </a:lnTo>
                  <a:lnTo>
                    <a:pt x="56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4"/>
            <p:cNvSpPr/>
            <p:nvPr/>
          </p:nvSpPr>
          <p:spPr>
            <a:xfrm>
              <a:off x="5143300" y="3804474"/>
              <a:ext cx="271532" cy="342444"/>
            </a:xfrm>
            <a:custGeom>
              <a:avLst/>
              <a:gdLst/>
              <a:ahLst/>
              <a:cxnLst/>
              <a:rect l="l" t="t" r="r" b="b"/>
              <a:pathLst>
                <a:path w="9121" h="11503" extrusionOk="0">
                  <a:moveTo>
                    <a:pt x="7918" y="1"/>
                  </a:moveTo>
                  <a:lnTo>
                    <a:pt x="1" y="10836"/>
                  </a:lnTo>
                  <a:lnTo>
                    <a:pt x="1191" y="11502"/>
                  </a:lnTo>
                  <a:lnTo>
                    <a:pt x="9121" y="668"/>
                  </a:lnTo>
                  <a:lnTo>
                    <a:pt x="79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4"/>
            <p:cNvSpPr/>
            <p:nvPr/>
          </p:nvSpPr>
          <p:spPr>
            <a:xfrm>
              <a:off x="5423678" y="2873839"/>
              <a:ext cx="371143" cy="591976"/>
            </a:xfrm>
            <a:custGeom>
              <a:avLst/>
              <a:gdLst/>
              <a:ahLst/>
              <a:cxnLst/>
              <a:rect l="l" t="t" r="r" b="b"/>
              <a:pathLst>
                <a:path w="12467" h="19885" extrusionOk="0">
                  <a:moveTo>
                    <a:pt x="6239" y="1"/>
                  </a:moveTo>
                  <a:lnTo>
                    <a:pt x="0" y="19884"/>
                  </a:lnTo>
                  <a:lnTo>
                    <a:pt x="12466" y="19884"/>
                  </a:lnTo>
                  <a:lnTo>
                    <a:pt x="6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4"/>
            <p:cNvSpPr/>
            <p:nvPr/>
          </p:nvSpPr>
          <p:spPr>
            <a:xfrm>
              <a:off x="5365536" y="3681135"/>
              <a:ext cx="332144" cy="922662"/>
            </a:xfrm>
            <a:custGeom>
              <a:avLst/>
              <a:gdLst/>
              <a:ahLst/>
              <a:cxnLst/>
              <a:rect l="l" t="t" r="r" b="b"/>
              <a:pathLst>
                <a:path w="11157" h="30993" extrusionOk="0">
                  <a:moveTo>
                    <a:pt x="1" y="1"/>
                  </a:moveTo>
                  <a:lnTo>
                    <a:pt x="1" y="30993"/>
                  </a:lnTo>
                  <a:lnTo>
                    <a:pt x="11157" y="30993"/>
                  </a:lnTo>
                  <a:lnTo>
                    <a:pt x="111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4"/>
            <p:cNvSpPr/>
            <p:nvPr/>
          </p:nvSpPr>
          <p:spPr>
            <a:xfrm>
              <a:off x="5697655" y="3967526"/>
              <a:ext cx="191094" cy="636274"/>
            </a:xfrm>
            <a:custGeom>
              <a:avLst/>
              <a:gdLst/>
              <a:ahLst/>
              <a:cxnLst/>
              <a:rect l="l" t="t" r="r" b="b"/>
              <a:pathLst>
                <a:path w="6419" h="21373" extrusionOk="0">
                  <a:moveTo>
                    <a:pt x="1" y="1"/>
                  </a:moveTo>
                  <a:lnTo>
                    <a:pt x="1" y="21373"/>
                  </a:lnTo>
                  <a:lnTo>
                    <a:pt x="6418" y="21373"/>
                  </a:lnTo>
                  <a:lnTo>
                    <a:pt x="64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4"/>
            <p:cNvSpPr/>
            <p:nvPr/>
          </p:nvSpPr>
          <p:spPr>
            <a:xfrm>
              <a:off x="5888722" y="4080595"/>
              <a:ext cx="558991" cy="523208"/>
            </a:xfrm>
            <a:custGeom>
              <a:avLst/>
              <a:gdLst/>
              <a:ahLst/>
              <a:cxnLst/>
              <a:rect l="l" t="t" r="r" b="b"/>
              <a:pathLst>
                <a:path w="18777" h="17575" extrusionOk="0">
                  <a:moveTo>
                    <a:pt x="0" y="1"/>
                  </a:moveTo>
                  <a:lnTo>
                    <a:pt x="0" y="17575"/>
                  </a:lnTo>
                  <a:lnTo>
                    <a:pt x="18777" y="17575"/>
                  </a:lnTo>
                  <a:lnTo>
                    <a:pt x="187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4"/>
            <p:cNvSpPr/>
            <p:nvPr/>
          </p:nvSpPr>
          <p:spPr>
            <a:xfrm>
              <a:off x="5756512" y="3854816"/>
              <a:ext cx="762439" cy="329316"/>
            </a:xfrm>
            <a:custGeom>
              <a:avLst/>
              <a:gdLst/>
              <a:ahLst/>
              <a:cxnLst/>
              <a:rect l="l" t="t" r="r" b="b"/>
              <a:pathLst>
                <a:path w="25611" h="11062" extrusionOk="0">
                  <a:moveTo>
                    <a:pt x="0" y="1"/>
                  </a:moveTo>
                  <a:lnTo>
                    <a:pt x="1834" y="4739"/>
                  </a:lnTo>
                  <a:lnTo>
                    <a:pt x="4275" y="11062"/>
                  </a:lnTo>
                  <a:lnTo>
                    <a:pt x="25611" y="11062"/>
                  </a:lnTo>
                  <a:lnTo>
                    <a:pt x="21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4"/>
            <p:cNvSpPr/>
            <p:nvPr/>
          </p:nvSpPr>
          <p:spPr>
            <a:xfrm>
              <a:off x="5697655" y="3681135"/>
              <a:ext cx="150339" cy="314788"/>
            </a:xfrm>
            <a:custGeom>
              <a:avLst/>
              <a:gdLst/>
              <a:ahLst/>
              <a:cxnLst/>
              <a:rect l="l" t="t" r="r" b="b"/>
              <a:pathLst>
                <a:path w="5050" h="10574" extrusionOk="0">
                  <a:moveTo>
                    <a:pt x="1" y="1"/>
                  </a:moveTo>
                  <a:lnTo>
                    <a:pt x="1" y="10573"/>
                  </a:lnTo>
                  <a:lnTo>
                    <a:pt x="3811" y="10573"/>
                  </a:lnTo>
                  <a:lnTo>
                    <a:pt x="5049" y="8097"/>
                  </a:lnTo>
                  <a:lnTo>
                    <a:pt x="50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4"/>
            <p:cNvSpPr/>
            <p:nvPr/>
          </p:nvSpPr>
          <p:spPr>
            <a:xfrm>
              <a:off x="5309181" y="3604208"/>
              <a:ext cx="425026" cy="109911"/>
            </a:xfrm>
            <a:custGeom>
              <a:avLst/>
              <a:gdLst/>
              <a:ahLst/>
              <a:cxnLst/>
              <a:rect l="l" t="t" r="r" b="b"/>
              <a:pathLst>
                <a:path w="14277" h="3692" extrusionOk="0">
                  <a:moveTo>
                    <a:pt x="2525" y="1"/>
                  </a:moveTo>
                  <a:lnTo>
                    <a:pt x="1" y="3692"/>
                  </a:lnTo>
                  <a:lnTo>
                    <a:pt x="14276" y="3692"/>
                  </a:lnTo>
                  <a:lnTo>
                    <a:pt x="117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4"/>
            <p:cNvSpPr/>
            <p:nvPr/>
          </p:nvSpPr>
          <p:spPr>
            <a:xfrm>
              <a:off x="5659043" y="3604208"/>
              <a:ext cx="267275" cy="109911"/>
            </a:xfrm>
            <a:custGeom>
              <a:avLst/>
              <a:gdLst/>
              <a:ahLst/>
              <a:cxnLst/>
              <a:rect l="l" t="t" r="r" b="b"/>
              <a:pathLst>
                <a:path w="8978" h="3692" extrusionOk="0">
                  <a:moveTo>
                    <a:pt x="0" y="1"/>
                  </a:moveTo>
                  <a:lnTo>
                    <a:pt x="2524" y="3692"/>
                  </a:lnTo>
                  <a:lnTo>
                    <a:pt x="8977" y="3692"/>
                  </a:lnTo>
                  <a:lnTo>
                    <a:pt x="63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4"/>
            <p:cNvSpPr/>
            <p:nvPr/>
          </p:nvSpPr>
          <p:spPr>
            <a:xfrm>
              <a:off x="5587445" y="3282885"/>
              <a:ext cx="250247" cy="158108"/>
            </a:xfrm>
            <a:custGeom>
              <a:avLst/>
              <a:gdLst/>
              <a:ahLst/>
              <a:cxnLst/>
              <a:rect l="l" t="t" r="r" b="b"/>
              <a:pathLst>
                <a:path w="8406" h="5311" extrusionOk="0">
                  <a:moveTo>
                    <a:pt x="4203" y="1"/>
                  </a:moveTo>
                  <a:lnTo>
                    <a:pt x="0" y="5311"/>
                  </a:lnTo>
                  <a:lnTo>
                    <a:pt x="8406" y="5311"/>
                  </a:lnTo>
                  <a:lnTo>
                    <a:pt x="42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4"/>
            <p:cNvSpPr/>
            <p:nvPr/>
          </p:nvSpPr>
          <p:spPr>
            <a:xfrm>
              <a:off x="5624301" y="3323640"/>
              <a:ext cx="176536" cy="280761"/>
            </a:xfrm>
            <a:custGeom>
              <a:avLst/>
              <a:gdLst/>
              <a:ahLst/>
              <a:cxnLst/>
              <a:rect l="l" t="t" r="r" b="b"/>
              <a:pathLst>
                <a:path w="5930" h="9431" extrusionOk="0">
                  <a:moveTo>
                    <a:pt x="2965" y="1"/>
                  </a:moveTo>
                  <a:lnTo>
                    <a:pt x="0" y="3942"/>
                  </a:lnTo>
                  <a:lnTo>
                    <a:pt x="0" y="9431"/>
                  </a:lnTo>
                  <a:lnTo>
                    <a:pt x="5930" y="9431"/>
                  </a:lnTo>
                  <a:lnTo>
                    <a:pt x="5930" y="3942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4"/>
            <p:cNvSpPr/>
            <p:nvPr/>
          </p:nvSpPr>
          <p:spPr>
            <a:xfrm>
              <a:off x="5381493" y="3285713"/>
              <a:ext cx="293175" cy="158138"/>
            </a:xfrm>
            <a:custGeom>
              <a:avLst/>
              <a:gdLst/>
              <a:ahLst/>
              <a:cxnLst/>
              <a:rect l="l" t="t" r="r" b="b"/>
              <a:pathLst>
                <a:path w="9848" h="5312" extrusionOk="0">
                  <a:moveTo>
                    <a:pt x="4930" y="1"/>
                  </a:moveTo>
                  <a:lnTo>
                    <a:pt x="1" y="5311"/>
                  </a:lnTo>
                  <a:lnTo>
                    <a:pt x="9847" y="5311"/>
                  </a:lnTo>
                  <a:lnTo>
                    <a:pt x="49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4"/>
            <p:cNvSpPr/>
            <p:nvPr/>
          </p:nvSpPr>
          <p:spPr>
            <a:xfrm>
              <a:off x="5424750" y="3326498"/>
              <a:ext cx="206663" cy="280374"/>
            </a:xfrm>
            <a:custGeom>
              <a:avLst/>
              <a:gdLst/>
              <a:ahLst/>
              <a:cxnLst/>
              <a:rect l="l" t="t" r="r" b="b"/>
              <a:pathLst>
                <a:path w="6942" h="9418" extrusionOk="0">
                  <a:moveTo>
                    <a:pt x="3477" y="0"/>
                  </a:moveTo>
                  <a:lnTo>
                    <a:pt x="0" y="3941"/>
                  </a:lnTo>
                  <a:lnTo>
                    <a:pt x="0" y="9418"/>
                  </a:lnTo>
                  <a:lnTo>
                    <a:pt x="6941" y="9418"/>
                  </a:lnTo>
                  <a:lnTo>
                    <a:pt x="6941" y="3941"/>
                  </a:lnTo>
                  <a:lnTo>
                    <a:pt x="34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4"/>
            <p:cNvSpPr/>
            <p:nvPr/>
          </p:nvSpPr>
          <p:spPr>
            <a:xfrm>
              <a:off x="5490662" y="3804831"/>
              <a:ext cx="81570" cy="230092"/>
            </a:xfrm>
            <a:custGeom>
              <a:avLst/>
              <a:gdLst/>
              <a:ahLst/>
              <a:cxnLst/>
              <a:rect l="l" t="t" r="r" b="b"/>
              <a:pathLst>
                <a:path w="2740" h="7729" extrusionOk="0">
                  <a:moveTo>
                    <a:pt x="1370" y="1"/>
                  </a:moveTo>
                  <a:cubicBezTo>
                    <a:pt x="1370" y="1"/>
                    <a:pt x="1" y="1108"/>
                    <a:pt x="1" y="2489"/>
                  </a:cubicBezTo>
                  <a:lnTo>
                    <a:pt x="1" y="7728"/>
                  </a:lnTo>
                  <a:lnTo>
                    <a:pt x="2739" y="7728"/>
                  </a:lnTo>
                  <a:lnTo>
                    <a:pt x="2739" y="2489"/>
                  </a:lnTo>
                  <a:cubicBezTo>
                    <a:pt x="2739" y="1108"/>
                    <a:pt x="1370" y="1"/>
                    <a:pt x="13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4"/>
            <p:cNvSpPr/>
            <p:nvPr/>
          </p:nvSpPr>
          <p:spPr>
            <a:xfrm>
              <a:off x="5483576" y="3797210"/>
              <a:ext cx="96098" cy="244441"/>
            </a:xfrm>
            <a:custGeom>
              <a:avLst/>
              <a:gdLst/>
              <a:ahLst/>
              <a:cxnLst/>
              <a:rect l="l" t="t" r="r" b="b"/>
              <a:pathLst>
                <a:path w="3228" h="8211" extrusionOk="0">
                  <a:moveTo>
                    <a:pt x="1608" y="566"/>
                  </a:moveTo>
                  <a:cubicBezTo>
                    <a:pt x="1953" y="900"/>
                    <a:pt x="2739" y="1757"/>
                    <a:pt x="2739" y="2733"/>
                  </a:cubicBezTo>
                  <a:lnTo>
                    <a:pt x="2739" y="7734"/>
                  </a:lnTo>
                  <a:lnTo>
                    <a:pt x="489" y="7734"/>
                  </a:lnTo>
                  <a:lnTo>
                    <a:pt x="489" y="2733"/>
                  </a:lnTo>
                  <a:cubicBezTo>
                    <a:pt x="489" y="1757"/>
                    <a:pt x="1275" y="900"/>
                    <a:pt x="1608" y="566"/>
                  </a:cubicBezTo>
                  <a:close/>
                  <a:moveTo>
                    <a:pt x="1612" y="1"/>
                  </a:moveTo>
                  <a:cubicBezTo>
                    <a:pt x="1557" y="1"/>
                    <a:pt x="1501" y="19"/>
                    <a:pt x="1453" y="54"/>
                  </a:cubicBezTo>
                  <a:cubicBezTo>
                    <a:pt x="1394" y="102"/>
                    <a:pt x="1" y="1257"/>
                    <a:pt x="1" y="2733"/>
                  </a:cubicBezTo>
                  <a:lnTo>
                    <a:pt x="1" y="7972"/>
                  </a:lnTo>
                  <a:cubicBezTo>
                    <a:pt x="1" y="8103"/>
                    <a:pt x="108" y="8210"/>
                    <a:pt x="239" y="8210"/>
                  </a:cubicBezTo>
                  <a:lnTo>
                    <a:pt x="2977" y="8210"/>
                  </a:lnTo>
                  <a:cubicBezTo>
                    <a:pt x="3120" y="8210"/>
                    <a:pt x="3227" y="8103"/>
                    <a:pt x="3227" y="7972"/>
                  </a:cubicBezTo>
                  <a:lnTo>
                    <a:pt x="3227" y="2733"/>
                  </a:lnTo>
                  <a:cubicBezTo>
                    <a:pt x="3227" y="1257"/>
                    <a:pt x="1822" y="102"/>
                    <a:pt x="1763" y="54"/>
                  </a:cubicBezTo>
                  <a:cubicBezTo>
                    <a:pt x="1721" y="19"/>
                    <a:pt x="1667" y="1"/>
                    <a:pt x="1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4"/>
            <p:cNvSpPr/>
            <p:nvPr/>
          </p:nvSpPr>
          <p:spPr>
            <a:xfrm>
              <a:off x="5995419" y="4243290"/>
              <a:ext cx="56742" cy="160609"/>
            </a:xfrm>
            <a:custGeom>
              <a:avLst/>
              <a:gdLst/>
              <a:ahLst/>
              <a:cxnLst/>
              <a:rect l="l" t="t" r="r" b="b"/>
              <a:pathLst>
                <a:path w="1906" h="5395" extrusionOk="0">
                  <a:moveTo>
                    <a:pt x="953" y="1"/>
                  </a:moveTo>
                  <a:cubicBezTo>
                    <a:pt x="953" y="1"/>
                    <a:pt x="0" y="775"/>
                    <a:pt x="0" y="1739"/>
                  </a:cubicBezTo>
                  <a:lnTo>
                    <a:pt x="0" y="5394"/>
                  </a:lnTo>
                  <a:lnTo>
                    <a:pt x="1905" y="5394"/>
                  </a:lnTo>
                  <a:lnTo>
                    <a:pt x="1905" y="1739"/>
                  </a:lnTo>
                  <a:cubicBezTo>
                    <a:pt x="1905" y="787"/>
                    <a:pt x="953" y="1"/>
                    <a:pt x="9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5988334" y="4236383"/>
              <a:ext cx="70912" cy="174601"/>
            </a:xfrm>
            <a:custGeom>
              <a:avLst/>
              <a:gdLst/>
              <a:ahLst/>
              <a:cxnLst/>
              <a:rect l="l" t="t" r="r" b="b"/>
              <a:pathLst>
                <a:path w="2382" h="5865" extrusionOk="0">
                  <a:moveTo>
                    <a:pt x="1203" y="566"/>
                  </a:moveTo>
                  <a:cubicBezTo>
                    <a:pt x="1453" y="816"/>
                    <a:pt x="1905" y="1364"/>
                    <a:pt x="1905" y="1971"/>
                  </a:cubicBezTo>
                  <a:lnTo>
                    <a:pt x="1905" y="5388"/>
                  </a:lnTo>
                  <a:lnTo>
                    <a:pt x="488" y="5388"/>
                  </a:lnTo>
                  <a:lnTo>
                    <a:pt x="488" y="1971"/>
                  </a:lnTo>
                  <a:cubicBezTo>
                    <a:pt x="488" y="1364"/>
                    <a:pt x="953" y="816"/>
                    <a:pt x="1203" y="566"/>
                  </a:cubicBezTo>
                  <a:close/>
                  <a:moveTo>
                    <a:pt x="1189" y="1"/>
                  </a:moveTo>
                  <a:cubicBezTo>
                    <a:pt x="1137" y="1"/>
                    <a:pt x="1084" y="19"/>
                    <a:pt x="1036" y="54"/>
                  </a:cubicBezTo>
                  <a:cubicBezTo>
                    <a:pt x="1000" y="90"/>
                    <a:pt x="0" y="912"/>
                    <a:pt x="0" y="1971"/>
                  </a:cubicBezTo>
                  <a:lnTo>
                    <a:pt x="0" y="5626"/>
                  </a:lnTo>
                  <a:cubicBezTo>
                    <a:pt x="0" y="5757"/>
                    <a:pt x="107" y="5865"/>
                    <a:pt x="238" y="5865"/>
                  </a:cubicBezTo>
                  <a:lnTo>
                    <a:pt x="2143" y="5865"/>
                  </a:lnTo>
                  <a:cubicBezTo>
                    <a:pt x="2274" y="5865"/>
                    <a:pt x="2381" y="5757"/>
                    <a:pt x="2381" y="5626"/>
                  </a:cubicBezTo>
                  <a:lnTo>
                    <a:pt x="2381" y="1971"/>
                  </a:lnTo>
                  <a:cubicBezTo>
                    <a:pt x="2381" y="912"/>
                    <a:pt x="1381" y="90"/>
                    <a:pt x="1334" y="54"/>
                  </a:cubicBezTo>
                  <a:cubicBezTo>
                    <a:pt x="1292" y="19"/>
                    <a:pt x="1241" y="1"/>
                    <a:pt x="11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4"/>
            <p:cNvSpPr/>
            <p:nvPr/>
          </p:nvSpPr>
          <p:spPr>
            <a:xfrm>
              <a:off x="6134001" y="4243290"/>
              <a:ext cx="56742" cy="160609"/>
            </a:xfrm>
            <a:custGeom>
              <a:avLst/>
              <a:gdLst/>
              <a:ahLst/>
              <a:cxnLst/>
              <a:rect l="l" t="t" r="r" b="b"/>
              <a:pathLst>
                <a:path w="1906" h="5395" extrusionOk="0">
                  <a:moveTo>
                    <a:pt x="953" y="1"/>
                  </a:moveTo>
                  <a:cubicBezTo>
                    <a:pt x="953" y="1"/>
                    <a:pt x="1" y="775"/>
                    <a:pt x="1" y="1739"/>
                  </a:cubicBezTo>
                  <a:lnTo>
                    <a:pt x="1" y="5394"/>
                  </a:lnTo>
                  <a:lnTo>
                    <a:pt x="1906" y="5394"/>
                  </a:lnTo>
                  <a:lnTo>
                    <a:pt x="1906" y="1739"/>
                  </a:lnTo>
                  <a:cubicBezTo>
                    <a:pt x="1906" y="787"/>
                    <a:pt x="953" y="1"/>
                    <a:pt x="9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4"/>
            <p:cNvSpPr/>
            <p:nvPr/>
          </p:nvSpPr>
          <p:spPr>
            <a:xfrm>
              <a:off x="6126915" y="4236383"/>
              <a:ext cx="71269" cy="174601"/>
            </a:xfrm>
            <a:custGeom>
              <a:avLst/>
              <a:gdLst/>
              <a:ahLst/>
              <a:cxnLst/>
              <a:rect l="l" t="t" r="r" b="b"/>
              <a:pathLst>
                <a:path w="2394" h="5865" extrusionOk="0">
                  <a:moveTo>
                    <a:pt x="1191" y="566"/>
                  </a:moveTo>
                  <a:cubicBezTo>
                    <a:pt x="1441" y="816"/>
                    <a:pt x="1905" y="1364"/>
                    <a:pt x="1905" y="1971"/>
                  </a:cubicBezTo>
                  <a:lnTo>
                    <a:pt x="1905" y="5388"/>
                  </a:lnTo>
                  <a:lnTo>
                    <a:pt x="489" y="5388"/>
                  </a:lnTo>
                  <a:lnTo>
                    <a:pt x="489" y="1971"/>
                  </a:lnTo>
                  <a:cubicBezTo>
                    <a:pt x="489" y="1364"/>
                    <a:pt x="941" y="816"/>
                    <a:pt x="1191" y="566"/>
                  </a:cubicBezTo>
                  <a:close/>
                  <a:moveTo>
                    <a:pt x="1196" y="1"/>
                  </a:moveTo>
                  <a:cubicBezTo>
                    <a:pt x="1140" y="1"/>
                    <a:pt x="1084" y="19"/>
                    <a:pt x="1036" y="54"/>
                  </a:cubicBezTo>
                  <a:cubicBezTo>
                    <a:pt x="1001" y="90"/>
                    <a:pt x="0" y="912"/>
                    <a:pt x="0" y="1971"/>
                  </a:cubicBezTo>
                  <a:lnTo>
                    <a:pt x="0" y="5626"/>
                  </a:lnTo>
                  <a:cubicBezTo>
                    <a:pt x="0" y="5757"/>
                    <a:pt x="108" y="5865"/>
                    <a:pt x="239" y="5865"/>
                  </a:cubicBezTo>
                  <a:lnTo>
                    <a:pt x="2144" y="5865"/>
                  </a:lnTo>
                  <a:cubicBezTo>
                    <a:pt x="2286" y="5865"/>
                    <a:pt x="2394" y="5757"/>
                    <a:pt x="2394" y="5626"/>
                  </a:cubicBezTo>
                  <a:lnTo>
                    <a:pt x="2394" y="1971"/>
                  </a:lnTo>
                  <a:cubicBezTo>
                    <a:pt x="2394" y="912"/>
                    <a:pt x="1393" y="90"/>
                    <a:pt x="1346" y="54"/>
                  </a:cubicBezTo>
                  <a:cubicBezTo>
                    <a:pt x="1304" y="19"/>
                    <a:pt x="1251" y="1"/>
                    <a:pt x="11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4"/>
            <p:cNvSpPr/>
            <p:nvPr/>
          </p:nvSpPr>
          <p:spPr>
            <a:xfrm>
              <a:off x="6272582" y="4243290"/>
              <a:ext cx="56742" cy="160609"/>
            </a:xfrm>
            <a:custGeom>
              <a:avLst/>
              <a:gdLst/>
              <a:ahLst/>
              <a:cxnLst/>
              <a:rect l="l" t="t" r="r" b="b"/>
              <a:pathLst>
                <a:path w="1906" h="5395" extrusionOk="0">
                  <a:moveTo>
                    <a:pt x="953" y="1"/>
                  </a:moveTo>
                  <a:cubicBezTo>
                    <a:pt x="953" y="1"/>
                    <a:pt x="1" y="775"/>
                    <a:pt x="1" y="1739"/>
                  </a:cubicBezTo>
                  <a:lnTo>
                    <a:pt x="1" y="5394"/>
                  </a:lnTo>
                  <a:lnTo>
                    <a:pt x="1906" y="5394"/>
                  </a:lnTo>
                  <a:lnTo>
                    <a:pt x="1906" y="1739"/>
                  </a:lnTo>
                  <a:cubicBezTo>
                    <a:pt x="1906" y="787"/>
                    <a:pt x="953" y="1"/>
                    <a:pt x="9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4"/>
            <p:cNvSpPr/>
            <p:nvPr/>
          </p:nvSpPr>
          <p:spPr>
            <a:xfrm>
              <a:off x="6265140" y="4236383"/>
              <a:ext cx="71269" cy="174601"/>
            </a:xfrm>
            <a:custGeom>
              <a:avLst/>
              <a:gdLst/>
              <a:ahLst/>
              <a:cxnLst/>
              <a:rect l="l" t="t" r="r" b="b"/>
              <a:pathLst>
                <a:path w="2394" h="5865" extrusionOk="0">
                  <a:moveTo>
                    <a:pt x="1203" y="566"/>
                  </a:moveTo>
                  <a:cubicBezTo>
                    <a:pt x="1453" y="816"/>
                    <a:pt x="1918" y="1364"/>
                    <a:pt x="1918" y="1971"/>
                  </a:cubicBezTo>
                  <a:lnTo>
                    <a:pt x="1918" y="5388"/>
                  </a:lnTo>
                  <a:lnTo>
                    <a:pt x="489" y="5388"/>
                  </a:lnTo>
                  <a:lnTo>
                    <a:pt x="489" y="1971"/>
                  </a:lnTo>
                  <a:cubicBezTo>
                    <a:pt x="489" y="1364"/>
                    <a:pt x="953" y="816"/>
                    <a:pt x="1203" y="566"/>
                  </a:cubicBezTo>
                  <a:close/>
                  <a:moveTo>
                    <a:pt x="1199" y="1"/>
                  </a:moveTo>
                  <a:cubicBezTo>
                    <a:pt x="1144" y="1"/>
                    <a:pt x="1090" y="19"/>
                    <a:pt x="1049" y="54"/>
                  </a:cubicBezTo>
                  <a:cubicBezTo>
                    <a:pt x="1013" y="90"/>
                    <a:pt x="13" y="912"/>
                    <a:pt x="13" y="1971"/>
                  </a:cubicBezTo>
                  <a:lnTo>
                    <a:pt x="13" y="5626"/>
                  </a:lnTo>
                  <a:cubicBezTo>
                    <a:pt x="1" y="5757"/>
                    <a:pt x="120" y="5865"/>
                    <a:pt x="251" y="5865"/>
                  </a:cubicBezTo>
                  <a:lnTo>
                    <a:pt x="2156" y="5865"/>
                  </a:lnTo>
                  <a:cubicBezTo>
                    <a:pt x="2287" y="5865"/>
                    <a:pt x="2394" y="5757"/>
                    <a:pt x="2394" y="5626"/>
                  </a:cubicBezTo>
                  <a:lnTo>
                    <a:pt x="2394" y="1971"/>
                  </a:lnTo>
                  <a:cubicBezTo>
                    <a:pt x="2394" y="912"/>
                    <a:pt x="1394" y="90"/>
                    <a:pt x="1358" y="54"/>
                  </a:cubicBezTo>
                  <a:cubicBezTo>
                    <a:pt x="1311" y="19"/>
                    <a:pt x="1254" y="1"/>
                    <a:pt x="1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4"/>
            <p:cNvSpPr/>
            <p:nvPr/>
          </p:nvSpPr>
          <p:spPr>
            <a:xfrm>
              <a:off x="5439992" y="4242248"/>
              <a:ext cx="171565" cy="361557"/>
            </a:xfrm>
            <a:custGeom>
              <a:avLst/>
              <a:gdLst/>
              <a:ahLst/>
              <a:cxnLst/>
              <a:rect l="l" t="t" r="r" b="b"/>
              <a:pathLst>
                <a:path w="5763" h="12145" extrusionOk="0">
                  <a:moveTo>
                    <a:pt x="2881" y="0"/>
                  </a:moveTo>
                  <a:cubicBezTo>
                    <a:pt x="2881" y="0"/>
                    <a:pt x="0" y="1750"/>
                    <a:pt x="0" y="3905"/>
                  </a:cubicBezTo>
                  <a:lnTo>
                    <a:pt x="0" y="12145"/>
                  </a:lnTo>
                  <a:lnTo>
                    <a:pt x="5763" y="12145"/>
                  </a:lnTo>
                  <a:lnTo>
                    <a:pt x="5763" y="3905"/>
                  </a:lnTo>
                  <a:cubicBezTo>
                    <a:pt x="5763" y="1750"/>
                    <a:pt x="2881" y="0"/>
                    <a:pt x="2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4"/>
            <p:cNvSpPr/>
            <p:nvPr/>
          </p:nvSpPr>
          <p:spPr>
            <a:xfrm>
              <a:off x="5665057" y="3464008"/>
              <a:ext cx="47513" cy="47543"/>
            </a:xfrm>
            <a:custGeom>
              <a:avLst/>
              <a:gdLst/>
              <a:ahLst/>
              <a:cxnLst/>
              <a:rect l="l" t="t" r="r" b="b"/>
              <a:pathLst>
                <a:path w="1596" h="1597" extrusionOk="0">
                  <a:moveTo>
                    <a:pt x="1" y="1"/>
                  </a:moveTo>
                  <a:lnTo>
                    <a:pt x="1" y="1596"/>
                  </a:lnTo>
                  <a:lnTo>
                    <a:pt x="1596" y="1596"/>
                  </a:lnTo>
                  <a:lnTo>
                    <a:pt x="15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4"/>
            <p:cNvSpPr/>
            <p:nvPr/>
          </p:nvSpPr>
          <p:spPr>
            <a:xfrm>
              <a:off x="5657971" y="3456923"/>
              <a:ext cx="62070" cy="62070"/>
            </a:xfrm>
            <a:custGeom>
              <a:avLst/>
              <a:gdLst/>
              <a:ahLst/>
              <a:cxnLst/>
              <a:rect l="l" t="t" r="r" b="b"/>
              <a:pathLst>
                <a:path w="2085" h="2085" extrusionOk="0">
                  <a:moveTo>
                    <a:pt x="1596" y="477"/>
                  </a:moveTo>
                  <a:lnTo>
                    <a:pt x="1596" y="1596"/>
                  </a:lnTo>
                  <a:lnTo>
                    <a:pt x="477" y="1596"/>
                  </a:lnTo>
                  <a:lnTo>
                    <a:pt x="477" y="477"/>
                  </a:lnTo>
                  <a:close/>
                  <a:moveTo>
                    <a:pt x="239" y="1"/>
                  </a:moveTo>
                  <a:cubicBezTo>
                    <a:pt x="108" y="1"/>
                    <a:pt x="0" y="108"/>
                    <a:pt x="0" y="239"/>
                  </a:cubicBezTo>
                  <a:lnTo>
                    <a:pt x="0" y="1834"/>
                  </a:lnTo>
                  <a:cubicBezTo>
                    <a:pt x="0" y="1965"/>
                    <a:pt x="108" y="2084"/>
                    <a:pt x="239" y="2084"/>
                  </a:cubicBezTo>
                  <a:lnTo>
                    <a:pt x="1834" y="2084"/>
                  </a:lnTo>
                  <a:cubicBezTo>
                    <a:pt x="1977" y="2084"/>
                    <a:pt x="2084" y="1965"/>
                    <a:pt x="2084" y="1834"/>
                  </a:cubicBezTo>
                  <a:lnTo>
                    <a:pt x="2084" y="239"/>
                  </a:lnTo>
                  <a:cubicBezTo>
                    <a:pt x="2084" y="108"/>
                    <a:pt x="1965" y="1"/>
                    <a:pt x="1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4"/>
            <p:cNvSpPr/>
            <p:nvPr/>
          </p:nvSpPr>
          <p:spPr>
            <a:xfrm>
              <a:off x="5712570" y="3464008"/>
              <a:ext cx="47513" cy="47543"/>
            </a:xfrm>
            <a:custGeom>
              <a:avLst/>
              <a:gdLst/>
              <a:ahLst/>
              <a:cxnLst/>
              <a:rect l="l" t="t" r="r" b="b"/>
              <a:pathLst>
                <a:path w="1596" h="1597" extrusionOk="0">
                  <a:moveTo>
                    <a:pt x="0" y="1"/>
                  </a:moveTo>
                  <a:lnTo>
                    <a:pt x="0" y="1596"/>
                  </a:lnTo>
                  <a:lnTo>
                    <a:pt x="1595" y="1596"/>
                  </a:lnTo>
                  <a:lnTo>
                    <a:pt x="15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4"/>
            <p:cNvSpPr/>
            <p:nvPr/>
          </p:nvSpPr>
          <p:spPr>
            <a:xfrm>
              <a:off x="5705455" y="3456923"/>
              <a:ext cx="62070" cy="62070"/>
            </a:xfrm>
            <a:custGeom>
              <a:avLst/>
              <a:gdLst/>
              <a:ahLst/>
              <a:cxnLst/>
              <a:rect l="l" t="t" r="r" b="b"/>
              <a:pathLst>
                <a:path w="2085" h="2085" extrusionOk="0">
                  <a:moveTo>
                    <a:pt x="1596" y="477"/>
                  </a:moveTo>
                  <a:lnTo>
                    <a:pt x="1596" y="1596"/>
                  </a:lnTo>
                  <a:lnTo>
                    <a:pt x="489" y="1596"/>
                  </a:lnTo>
                  <a:lnTo>
                    <a:pt x="489" y="477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1834"/>
                  </a:lnTo>
                  <a:cubicBezTo>
                    <a:pt x="1" y="1965"/>
                    <a:pt x="108" y="2084"/>
                    <a:pt x="239" y="2084"/>
                  </a:cubicBezTo>
                  <a:lnTo>
                    <a:pt x="1834" y="2084"/>
                  </a:lnTo>
                  <a:cubicBezTo>
                    <a:pt x="1977" y="2084"/>
                    <a:pt x="2084" y="1965"/>
                    <a:pt x="2084" y="1834"/>
                  </a:cubicBezTo>
                  <a:lnTo>
                    <a:pt x="2084" y="239"/>
                  </a:lnTo>
                  <a:cubicBezTo>
                    <a:pt x="2084" y="108"/>
                    <a:pt x="1977" y="1"/>
                    <a:pt x="1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4"/>
            <p:cNvSpPr/>
            <p:nvPr/>
          </p:nvSpPr>
          <p:spPr>
            <a:xfrm>
              <a:off x="5665057" y="3511522"/>
              <a:ext cx="47513" cy="47513"/>
            </a:xfrm>
            <a:custGeom>
              <a:avLst/>
              <a:gdLst/>
              <a:ahLst/>
              <a:cxnLst/>
              <a:rect l="l" t="t" r="r" b="b"/>
              <a:pathLst>
                <a:path w="1596" h="1596" extrusionOk="0">
                  <a:moveTo>
                    <a:pt x="1" y="0"/>
                  </a:moveTo>
                  <a:lnTo>
                    <a:pt x="1" y="1596"/>
                  </a:lnTo>
                  <a:lnTo>
                    <a:pt x="1596" y="1596"/>
                  </a:lnTo>
                  <a:lnTo>
                    <a:pt x="15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4"/>
            <p:cNvSpPr/>
            <p:nvPr/>
          </p:nvSpPr>
          <p:spPr>
            <a:xfrm>
              <a:off x="5657971" y="3504436"/>
              <a:ext cx="62070" cy="62041"/>
            </a:xfrm>
            <a:custGeom>
              <a:avLst/>
              <a:gdLst/>
              <a:ahLst/>
              <a:cxnLst/>
              <a:rect l="l" t="t" r="r" b="b"/>
              <a:pathLst>
                <a:path w="2085" h="2084" extrusionOk="0">
                  <a:moveTo>
                    <a:pt x="1596" y="488"/>
                  </a:moveTo>
                  <a:lnTo>
                    <a:pt x="1596" y="1596"/>
                  </a:lnTo>
                  <a:lnTo>
                    <a:pt x="477" y="1596"/>
                  </a:lnTo>
                  <a:lnTo>
                    <a:pt x="477" y="488"/>
                  </a:lnTo>
                  <a:close/>
                  <a:moveTo>
                    <a:pt x="239" y="0"/>
                  </a:moveTo>
                  <a:cubicBezTo>
                    <a:pt x="108" y="0"/>
                    <a:pt x="0" y="107"/>
                    <a:pt x="0" y="238"/>
                  </a:cubicBezTo>
                  <a:lnTo>
                    <a:pt x="0" y="1834"/>
                  </a:lnTo>
                  <a:cubicBezTo>
                    <a:pt x="0" y="1977"/>
                    <a:pt x="108" y="2084"/>
                    <a:pt x="239" y="2084"/>
                  </a:cubicBezTo>
                  <a:lnTo>
                    <a:pt x="1834" y="2084"/>
                  </a:lnTo>
                  <a:cubicBezTo>
                    <a:pt x="1965" y="2084"/>
                    <a:pt x="2072" y="1977"/>
                    <a:pt x="2084" y="1846"/>
                  </a:cubicBezTo>
                  <a:lnTo>
                    <a:pt x="2084" y="238"/>
                  </a:lnTo>
                  <a:cubicBezTo>
                    <a:pt x="2084" y="107"/>
                    <a:pt x="1977" y="0"/>
                    <a:pt x="18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4"/>
            <p:cNvSpPr/>
            <p:nvPr/>
          </p:nvSpPr>
          <p:spPr>
            <a:xfrm>
              <a:off x="5712570" y="3511522"/>
              <a:ext cx="47513" cy="47513"/>
            </a:xfrm>
            <a:custGeom>
              <a:avLst/>
              <a:gdLst/>
              <a:ahLst/>
              <a:cxnLst/>
              <a:rect l="l" t="t" r="r" b="b"/>
              <a:pathLst>
                <a:path w="1596" h="1596" extrusionOk="0">
                  <a:moveTo>
                    <a:pt x="0" y="0"/>
                  </a:moveTo>
                  <a:lnTo>
                    <a:pt x="0" y="1596"/>
                  </a:lnTo>
                  <a:lnTo>
                    <a:pt x="1595" y="1596"/>
                  </a:lnTo>
                  <a:lnTo>
                    <a:pt x="15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4"/>
            <p:cNvSpPr/>
            <p:nvPr/>
          </p:nvSpPr>
          <p:spPr>
            <a:xfrm>
              <a:off x="5705455" y="3504436"/>
              <a:ext cx="62070" cy="62041"/>
            </a:xfrm>
            <a:custGeom>
              <a:avLst/>
              <a:gdLst/>
              <a:ahLst/>
              <a:cxnLst/>
              <a:rect l="l" t="t" r="r" b="b"/>
              <a:pathLst>
                <a:path w="2085" h="2084" extrusionOk="0">
                  <a:moveTo>
                    <a:pt x="1596" y="488"/>
                  </a:moveTo>
                  <a:lnTo>
                    <a:pt x="1596" y="1596"/>
                  </a:lnTo>
                  <a:lnTo>
                    <a:pt x="489" y="1596"/>
                  </a:lnTo>
                  <a:lnTo>
                    <a:pt x="489" y="488"/>
                  </a:ln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1834"/>
                  </a:lnTo>
                  <a:cubicBezTo>
                    <a:pt x="1" y="1977"/>
                    <a:pt x="108" y="2084"/>
                    <a:pt x="239" y="2084"/>
                  </a:cubicBezTo>
                  <a:lnTo>
                    <a:pt x="1834" y="2084"/>
                  </a:lnTo>
                  <a:cubicBezTo>
                    <a:pt x="1977" y="2084"/>
                    <a:pt x="2084" y="1977"/>
                    <a:pt x="2084" y="1846"/>
                  </a:cubicBezTo>
                  <a:lnTo>
                    <a:pt x="2084" y="238"/>
                  </a:lnTo>
                  <a:cubicBezTo>
                    <a:pt x="2084" y="107"/>
                    <a:pt x="1977" y="0"/>
                    <a:pt x="18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4"/>
            <p:cNvSpPr/>
            <p:nvPr/>
          </p:nvSpPr>
          <p:spPr>
            <a:xfrm>
              <a:off x="5480391" y="3464008"/>
              <a:ext cx="47870" cy="47543"/>
            </a:xfrm>
            <a:custGeom>
              <a:avLst/>
              <a:gdLst/>
              <a:ahLst/>
              <a:cxnLst/>
              <a:rect l="l" t="t" r="r" b="b"/>
              <a:pathLst>
                <a:path w="1608" h="1597" extrusionOk="0">
                  <a:moveTo>
                    <a:pt x="0" y="1"/>
                  </a:moveTo>
                  <a:lnTo>
                    <a:pt x="0" y="1596"/>
                  </a:lnTo>
                  <a:lnTo>
                    <a:pt x="1608" y="1596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4"/>
            <p:cNvSpPr/>
            <p:nvPr/>
          </p:nvSpPr>
          <p:spPr>
            <a:xfrm>
              <a:off x="5473305" y="3456923"/>
              <a:ext cx="62041" cy="62070"/>
            </a:xfrm>
            <a:custGeom>
              <a:avLst/>
              <a:gdLst/>
              <a:ahLst/>
              <a:cxnLst/>
              <a:rect l="l" t="t" r="r" b="b"/>
              <a:pathLst>
                <a:path w="2084" h="2085" extrusionOk="0">
                  <a:moveTo>
                    <a:pt x="1596" y="477"/>
                  </a:moveTo>
                  <a:lnTo>
                    <a:pt x="1596" y="1596"/>
                  </a:lnTo>
                  <a:lnTo>
                    <a:pt x="488" y="1596"/>
                  </a:lnTo>
                  <a:lnTo>
                    <a:pt x="488" y="477"/>
                  </a:lnTo>
                  <a:close/>
                  <a:moveTo>
                    <a:pt x="238" y="1"/>
                  </a:moveTo>
                  <a:cubicBezTo>
                    <a:pt x="107" y="1"/>
                    <a:pt x="0" y="108"/>
                    <a:pt x="0" y="239"/>
                  </a:cubicBezTo>
                  <a:lnTo>
                    <a:pt x="0" y="1834"/>
                  </a:lnTo>
                  <a:cubicBezTo>
                    <a:pt x="0" y="1965"/>
                    <a:pt x="107" y="2072"/>
                    <a:pt x="238" y="2084"/>
                  </a:cubicBezTo>
                  <a:lnTo>
                    <a:pt x="1846" y="2084"/>
                  </a:lnTo>
                  <a:cubicBezTo>
                    <a:pt x="1977" y="2072"/>
                    <a:pt x="2084" y="1965"/>
                    <a:pt x="2084" y="1834"/>
                  </a:cubicBezTo>
                  <a:lnTo>
                    <a:pt x="2084" y="239"/>
                  </a:lnTo>
                  <a:cubicBezTo>
                    <a:pt x="2084" y="108"/>
                    <a:pt x="1977" y="1"/>
                    <a:pt x="18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4"/>
            <p:cNvSpPr/>
            <p:nvPr/>
          </p:nvSpPr>
          <p:spPr>
            <a:xfrm>
              <a:off x="5527875" y="3464008"/>
              <a:ext cx="47900" cy="47543"/>
            </a:xfrm>
            <a:custGeom>
              <a:avLst/>
              <a:gdLst/>
              <a:ahLst/>
              <a:cxnLst/>
              <a:rect l="l" t="t" r="r" b="b"/>
              <a:pathLst>
                <a:path w="1609" h="1597" extrusionOk="0">
                  <a:moveTo>
                    <a:pt x="1" y="1"/>
                  </a:moveTo>
                  <a:lnTo>
                    <a:pt x="1" y="1596"/>
                  </a:lnTo>
                  <a:lnTo>
                    <a:pt x="1608" y="1596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5520789" y="3456923"/>
              <a:ext cx="62070" cy="62070"/>
            </a:xfrm>
            <a:custGeom>
              <a:avLst/>
              <a:gdLst/>
              <a:ahLst/>
              <a:cxnLst/>
              <a:rect l="l" t="t" r="r" b="b"/>
              <a:pathLst>
                <a:path w="2085" h="2085" extrusionOk="0">
                  <a:moveTo>
                    <a:pt x="1608" y="477"/>
                  </a:moveTo>
                  <a:lnTo>
                    <a:pt x="1608" y="1596"/>
                  </a:lnTo>
                  <a:lnTo>
                    <a:pt x="489" y="1596"/>
                  </a:lnTo>
                  <a:lnTo>
                    <a:pt x="501" y="477"/>
                  </a:lnTo>
                  <a:close/>
                  <a:moveTo>
                    <a:pt x="251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1834"/>
                  </a:lnTo>
                  <a:cubicBezTo>
                    <a:pt x="1" y="1965"/>
                    <a:pt x="108" y="2072"/>
                    <a:pt x="251" y="2084"/>
                  </a:cubicBezTo>
                  <a:lnTo>
                    <a:pt x="1846" y="2084"/>
                  </a:lnTo>
                  <a:cubicBezTo>
                    <a:pt x="1977" y="2072"/>
                    <a:pt x="2084" y="1965"/>
                    <a:pt x="2084" y="1834"/>
                  </a:cubicBezTo>
                  <a:lnTo>
                    <a:pt x="2084" y="239"/>
                  </a:lnTo>
                  <a:cubicBezTo>
                    <a:pt x="2084" y="108"/>
                    <a:pt x="1977" y="1"/>
                    <a:pt x="18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4"/>
            <p:cNvSpPr/>
            <p:nvPr/>
          </p:nvSpPr>
          <p:spPr>
            <a:xfrm>
              <a:off x="5480391" y="3511522"/>
              <a:ext cx="47870" cy="47513"/>
            </a:xfrm>
            <a:custGeom>
              <a:avLst/>
              <a:gdLst/>
              <a:ahLst/>
              <a:cxnLst/>
              <a:rect l="l" t="t" r="r" b="b"/>
              <a:pathLst>
                <a:path w="1608" h="1596" extrusionOk="0">
                  <a:moveTo>
                    <a:pt x="0" y="0"/>
                  </a:moveTo>
                  <a:lnTo>
                    <a:pt x="0" y="1596"/>
                  </a:lnTo>
                  <a:lnTo>
                    <a:pt x="1608" y="1596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4"/>
            <p:cNvSpPr/>
            <p:nvPr/>
          </p:nvSpPr>
          <p:spPr>
            <a:xfrm>
              <a:off x="5473305" y="3504436"/>
              <a:ext cx="62041" cy="62041"/>
            </a:xfrm>
            <a:custGeom>
              <a:avLst/>
              <a:gdLst/>
              <a:ahLst/>
              <a:cxnLst/>
              <a:rect l="l" t="t" r="r" b="b"/>
              <a:pathLst>
                <a:path w="2084" h="2084" extrusionOk="0">
                  <a:moveTo>
                    <a:pt x="1596" y="488"/>
                  </a:moveTo>
                  <a:lnTo>
                    <a:pt x="1596" y="1596"/>
                  </a:lnTo>
                  <a:lnTo>
                    <a:pt x="488" y="1596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834"/>
                  </a:lnTo>
                  <a:cubicBezTo>
                    <a:pt x="0" y="1977"/>
                    <a:pt x="107" y="2084"/>
                    <a:pt x="238" y="2084"/>
                  </a:cubicBezTo>
                  <a:lnTo>
                    <a:pt x="1846" y="2084"/>
                  </a:lnTo>
                  <a:cubicBezTo>
                    <a:pt x="1977" y="2084"/>
                    <a:pt x="2084" y="1977"/>
                    <a:pt x="2084" y="1846"/>
                  </a:cubicBezTo>
                  <a:lnTo>
                    <a:pt x="2084" y="238"/>
                  </a:lnTo>
                  <a:cubicBezTo>
                    <a:pt x="2084" y="107"/>
                    <a:pt x="1977" y="0"/>
                    <a:pt x="1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4"/>
            <p:cNvSpPr/>
            <p:nvPr/>
          </p:nvSpPr>
          <p:spPr>
            <a:xfrm>
              <a:off x="5527875" y="3511522"/>
              <a:ext cx="47900" cy="47513"/>
            </a:xfrm>
            <a:custGeom>
              <a:avLst/>
              <a:gdLst/>
              <a:ahLst/>
              <a:cxnLst/>
              <a:rect l="l" t="t" r="r" b="b"/>
              <a:pathLst>
                <a:path w="1609" h="1596" extrusionOk="0">
                  <a:moveTo>
                    <a:pt x="1" y="0"/>
                  </a:moveTo>
                  <a:lnTo>
                    <a:pt x="1" y="1596"/>
                  </a:lnTo>
                  <a:lnTo>
                    <a:pt x="1608" y="1596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4"/>
            <p:cNvSpPr/>
            <p:nvPr/>
          </p:nvSpPr>
          <p:spPr>
            <a:xfrm>
              <a:off x="5520789" y="3504436"/>
              <a:ext cx="62070" cy="62041"/>
            </a:xfrm>
            <a:custGeom>
              <a:avLst/>
              <a:gdLst/>
              <a:ahLst/>
              <a:cxnLst/>
              <a:rect l="l" t="t" r="r" b="b"/>
              <a:pathLst>
                <a:path w="2085" h="2084" extrusionOk="0">
                  <a:moveTo>
                    <a:pt x="1608" y="488"/>
                  </a:moveTo>
                  <a:lnTo>
                    <a:pt x="1608" y="1596"/>
                  </a:lnTo>
                  <a:lnTo>
                    <a:pt x="489" y="1596"/>
                  </a:lnTo>
                  <a:lnTo>
                    <a:pt x="501" y="488"/>
                  </a:lnTo>
                  <a:close/>
                  <a:moveTo>
                    <a:pt x="251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1834"/>
                  </a:lnTo>
                  <a:cubicBezTo>
                    <a:pt x="1" y="1977"/>
                    <a:pt x="108" y="2084"/>
                    <a:pt x="251" y="2084"/>
                  </a:cubicBezTo>
                  <a:lnTo>
                    <a:pt x="1846" y="2084"/>
                  </a:lnTo>
                  <a:cubicBezTo>
                    <a:pt x="1977" y="2084"/>
                    <a:pt x="2084" y="1977"/>
                    <a:pt x="2084" y="1846"/>
                  </a:cubicBezTo>
                  <a:lnTo>
                    <a:pt x="2084" y="238"/>
                  </a:lnTo>
                  <a:cubicBezTo>
                    <a:pt x="2084" y="107"/>
                    <a:pt x="1977" y="0"/>
                    <a:pt x="1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4"/>
            <p:cNvSpPr/>
            <p:nvPr/>
          </p:nvSpPr>
          <p:spPr>
            <a:xfrm>
              <a:off x="5599685" y="2787108"/>
              <a:ext cx="18815" cy="113096"/>
            </a:xfrm>
            <a:custGeom>
              <a:avLst/>
              <a:gdLst/>
              <a:ahLst/>
              <a:cxnLst/>
              <a:rect l="l" t="t" r="r" b="b"/>
              <a:pathLst>
                <a:path w="632" h="3799" extrusionOk="0">
                  <a:moveTo>
                    <a:pt x="0" y="1"/>
                  </a:moveTo>
                  <a:lnTo>
                    <a:pt x="0" y="3799"/>
                  </a:lnTo>
                  <a:lnTo>
                    <a:pt x="631" y="3799"/>
                  </a:lnTo>
                  <a:lnTo>
                    <a:pt x="63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4"/>
            <p:cNvSpPr/>
            <p:nvPr/>
          </p:nvSpPr>
          <p:spPr>
            <a:xfrm>
              <a:off x="5573100" y="2815479"/>
              <a:ext cx="67012" cy="18815"/>
            </a:xfrm>
            <a:custGeom>
              <a:avLst/>
              <a:gdLst/>
              <a:ahLst/>
              <a:cxnLst/>
              <a:rect l="l" t="t" r="r" b="b"/>
              <a:pathLst>
                <a:path w="2251" h="632" extrusionOk="0">
                  <a:moveTo>
                    <a:pt x="0" y="0"/>
                  </a:moveTo>
                  <a:lnTo>
                    <a:pt x="0" y="631"/>
                  </a:lnTo>
                  <a:lnTo>
                    <a:pt x="2251" y="631"/>
                  </a:lnTo>
                  <a:lnTo>
                    <a:pt x="22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" name="Google Shape;700;p34"/>
          <p:cNvGrpSpPr/>
          <p:nvPr/>
        </p:nvGrpSpPr>
        <p:grpSpPr>
          <a:xfrm>
            <a:off x="7177104" y="2711372"/>
            <a:ext cx="841337" cy="1892599"/>
            <a:chOff x="6733432" y="1079601"/>
            <a:chExt cx="514045" cy="1156351"/>
          </a:xfrm>
        </p:grpSpPr>
        <p:sp>
          <p:nvSpPr>
            <p:cNvPr id="701" name="Google Shape;701;p34"/>
            <p:cNvSpPr/>
            <p:nvPr/>
          </p:nvSpPr>
          <p:spPr>
            <a:xfrm>
              <a:off x="7029600" y="1244450"/>
              <a:ext cx="182175" cy="266725"/>
            </a:xfrm>
            <a:custGeom>
              <a:avLst/>
              <a:gdLst/>
              <a:ahLst/>
              <a:cxnLst/>
              <a:rect l="l" t="t" r="r" b="b"/>
              <a:pathLst>
                <a:path w="7287" h="10669" extrusionOk="0">
                  <a:moveTo>
                    <a:pt x="0" y="1"/>
                  </a:moveTo>
                  <a:lnTo>
                    <a:pt x="0" y="10669"/>
                  </a:lnTo>
                  <a:lnTo>
                    <a:pt x="7287" y="10669"/>
                  </a:lnTo>
                  <a:lnTo>
                    <a:pt x="72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4"/>
            <p:cNvSpPr/>
            <p:nvPr/>
          </p:nvSpPr>
          <p:spPr>
            <a:xfrm>
              <a:off x="6908750" y="1087600"/>
              <a:ext cx="247675" cy="167900"/>
            </a:xfrm>
            <a:custGeom>
              <a:avLst/>
              <a:gdLst/>
              <a:ahLst/>
              <a:cxnLst/>
              <a:rect l="l" t="t" r="r" b="b"/>
              <a:pathLst>
                <a:path w="9907" h="6716" extrusionOk="0">
                  <a:moveTo>
                    <a:pt x="0" y="0"/>
                  </a:moveTo>
                  <a:lnTo>
                    <a:pt x="0" y="6715"/>
                  </a:lnTo>
                  <a:lnTo>
                    <a:pt x="9906" y="6715"/>
                  </a:lnTo>
                  <a:lnTo>
                    <a:pt x="99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4"/>
            <p:cNvSpPr/>
            <p:nvPr/>
          </p:nvSpPr>
          <p:spPr>
            <a:xfrm>
              <a:off x="6819450" y="1511150"/>
              <a:ext cx="210175" cy="419125"/>
            </a:xfrm>
            <a:custGeom>
              <a:avLst/>
              <a:gdLst/>
              <a:ahLst/>
              <a:cxnLst/>
              <a:rect l="l" t="t" r="r" b="b"/>
              <a:pathLst>
                <a:path w="8407" h="16765" extrusionOk="0">
                  <a:moveTo>
                    <a:pt x="0" y="1"/>
                  </a:moveTo>
                  <a:lnTo>
                    <a:pt x="0" y="16765"/>
                  </a:lnTo>
                  <a:lnTo>
                    <a:pt x="8406" y="16765"/>
                  </a:lnTo>
                  <a:lnTo>
                    <a:pt x="84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4"/>
            <p:cNvSpPr/>
            <p:nvPr/>
          </p:nvSpPr>
          <p:spPr>
            <a:xfrm>
              <a:off x="6781050" y="1255475"/>
              <a:ext cx="255425" cy="255700"/>
            </a:xfrm>
            <a:custGeom>
              <a:avLst/>
              <a:gdLst/>
              <a:ahLst/>
              <a:cxnLst/>
              <a:rect l="l" t="t" r="r" b="b"/>
              <a:pathLst>
                <a:path w="10217" h="10228" extrusionOk="0">
                  <a:moveTo>
                    <a:pt x="0" y="0"/>
                  </a:moveTo>
                  <a:lnTo>
                    <a:pt x="0" y="10228"/>
                  </a:lnTo>
                  <a:lnTo>
                    <a:pt x="10216" y="10228"/>
                  </a:lnTo>
                  <a:lnTo>
                    <a:pt x="102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4"/>
            <p:cNvSpPr/>
            <p:nvPr/>
          </p:nvSpPr>
          <p:spPr>
            <a:xfrm>
              <a:off x="6811400" y="1315300"/>
              <a:ext cx="169700" cy="145325"/>
            </a:xfrm>
            <a:custGeom>
              <a:avLst/>
              <a:gdLst/>
              <a:ahLst/>
              <a:cxnLst/>
              <a:rect l="l" t="t" r="r" b="b"/>
              <a:pathLst>
                <a:path w="6788" h="5813" extrusionOk="0">
                  <a:moveTo>
                    <a:pt x="3882" y="1"/>
                  </a:moveTo>
                  <a:cubicBezTo>
                    <a:pt x="1287" y="1"/>
                    <a:pt x="1" y="3132"/>
                    <a:pt x="1823" y="4954"/>
                  </a:cubicBezTo>
                  <a:cubicBezTo>
                    <a:pt x="2416" y="5547"/>
                    <a:pt x="3145" y="5812"/>
                    <a:pt x="3860" y="5812"/>
                  </a:cubicBezTo>
                  <a:cubicBezTo>
                    <a:pt x="5355" y="5812"/>
                    <a:pt x="6787" y="4653"/>
                    <a:pt x="6787" y="2906"/>
                  </a:cubicBezTo>
                  <a:cubicBezTo>
                    <a:pt x="6787" y="1298"/>
                    <a:pt x="5478" y="1"/>
                    <a:pt x="38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4"/>
            <p:cNvSpPr/>
            <p:nvPr/>
          </p:nvSpPr>
          <p:spPr>
            <a:xfrm>
              <a:off x="6801000" y="1307425"/>
              <a:ext cx="187750" cy="160600"/>
            </a:xfrm>
            <a:custGeom>
              <a:avLst/>
              <a:gdLst/>
              <a:ahLst/>
              <a:cxnLst/>
              <a:rect l="l" t="t" r="r" b="b"/>
              <a:pathLst>
                <a:path w="7510" h="6424" extrusionOk="0">
                  <a:moveTo>
                    <a:pt x="4298" y="613"/>
                  </a:moveTo>
                  <a:cubicBezTo>
                    <a:pt x="5727" y="613"/>
                    <a:pt x="6894" y="1780"/>
                    <a:pt x="6894" y="3221"/>
                  </a:cubicBezTo>
                  <a:cubicBezTo>
                    <a:pt x="6894" y="4784"/>
                    <a:pt x="5608" y="5823"/>
                    <a:pt x="4270" y="5823"/>
                  </a:cubicBezTo>
                  <a:cubicBezTo>
                    <a:pt x="3631" y="5823"/>
                    <a:pt x="2980" y="5586"/>
                    <a:pt x="2453" y="5054"/>
                  </a:cubicBezTo>
                  <a:cubicBezTo>
                    <a:pt x="822" y="3411"/>
                    <a:pt x="1977" y="613"/>
                    <a:pt x="4298" y="613"/>
                  </a:cubicBezTo>
                  <a:close/>
                  <a:moveTo>
                    <a:pt x="4270" y="1"/>
                  </a:moveTo>
                  <a:cubicBezTo>
                    <a:pt x="3482" y="1"/>
                    <a:pt x="2678" y="293"/>
                    <a:pt x="2024" y="947"/>
                  </a:cubicBezTo>
                  <a:cubicBezTo>
                    <a:pt x="0" y="2959"/>
                    <a:pt x="1429" y="6423"/>
                    <a:pt x="4298" y="6423"/>
                  </a:cubicBezTo>
                  <a:cubicBezTo>
                    <a:pt x="6060" y="6423"/>
                    <a:pt x="7501" y="4983"/>
                    <a:pt x="7501" y="3221"/>
                  </a:cubicBezTo>
                  <a:cubicBezTo>
                    <a:pt x="7509" y="1286"/>
                    <a:pt x="5923" y="1"/>
                    <a:pt x="42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4"/>
            <p:cNvSpPr/>
            <p:nvPr/>
          </p:nvSpPr>
          <p:spPr>
            <a:xfrm>
              <a:off x="6872125" y="1358875"/>
              <a:ext cx="46875" cy="36550"/>
            </a:xfrm>
            <a:custGeom>
              <a:avLst/>
              <a:gdLst/>
              <a:ahLst/>
              <a:cxnLst/>
              <a:rect l="l" t="t" r="r" b="b"/>
              <a:pathLst>
                <a:path w="1875" h="1462" extrusionOk="0">
                  <a:moveTo>
                    <a:pt x="352" y="1"/>
                  </a:moveTo>
                  <a:cubicBezTo>
                    <a:pt x="261" y="1"/>
                    <a:pt x="170" y="44"/>
                    <a:pt x="108" y="127"/>
                  </a:cubicBezTo>
                  <a:cubicBezTo>
                    <a:pt x="1" y="258"/>
                    <a:pt x="25" y="448"/>
                    <a:pt x="167" y="544"/>
                  </a:cubicBezTo>
                  <a:lnTo>
                    <a:pt x="1263" y="1401"/>
                  </a:lnTo>
                  <a:cubicBezTo>
                    <a:pt x="1310" y="1437"/>
                    <a:pt x="1382" y="1460"/>
                    <a:pt x="1453" y="1460"/>
                  </a:cubicBezTo>
                  <a:cubicBezTo>
                    <a:pt x="1462" y="1461"/>
                    <a:pt x="1471" y="1461"/>
                    <a:pt x="1479" y="1461"/>
                  </a:cubicBezTo>
                  <a:cubicBezTo>
                    <a:pt x="1758" y="1461"/>
                    <a:pt x="1875" y="1086"/>
                    <a:pt x="1632" y="913"/>
                  </a:cubicBezTo>
                  <a:lnTo>
                    <a:pt x="537" y="67"/>
                  </a:lnTo>
                  <a:cubicBezTo>
                    <a:pt x="482" y="23"/>
                    <a:pt x="417" y="1"/>
                    <a:pt x="3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4"/>
            <p:cNvSpPr/>
            <p:nvPr/>
          </p:nvSpPr>
          <p:spPr>
            <a:xfrm>
              <a:off x="6899525" y="1337500"/>
              <a:ext cx="52200" cy="57900"/>
            </a:xfrm>
            <a:custGeom>
              <a:avLst/>
              <a:gdLst/>
              <a:ahLst/>
              <a:cxnLst/>
              <a:rect l="l" t="t" r="r" b="b"/>
              <a:pathLst>
                <a:path w="2088" h="2316" extrusionOk="0">
                  <a:moveTo>
                    <a:pt x="1659" y="1"/>
                  </a:moveTo>
                  <a:cubicBezTo>
                    <a:pt x="1577" y="1"/>
                    <a:pt x="1494" y="37"/>
                    <a:pt x="1429" y="125"/>
                  </a:cubicBezTo>
                  <a:lnTo>
                    <a:pt x="107" y="1827"/>
                  </a:lnTo>
                  <a:cubicBezTo>
                    <a:pt x="0" y="1958"/>
                    <a:pt x="36" y="2149"/>
                    <a:pt x="167" y="2256"/>
                  </a:cubicBezTo>
                  <a:cubicBezTo>
                    <a:pt x="214" y="2292"/>
                    <a:pt x="286" y="2315"/>
                    <a:pt x="357" y="2315"/>
                  </a:cubicBezTo>
                  <a:cubicBezTo>
                    <a:pt x="441" y="2315"/>
                    <a:pt x="536" y="2268"/>
                    <a:pt x="595" y="2196"/>
                  </a:cubicBezTo>
                  <a:lnTo>
                    <a:pt x="1905" y="494"/>
                  </a:lnTo>
                  <a:cubicBezTo>
                    <a:pt x="2087" y="260"/>
                    <a:pt x="1878" y="1"/>
                    <a:pt x="16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4"/>
            <p:cNvSpPr/>
            <p:nvPr/>
          </p:nvSpPr>
          <p:spPr>
            <a:xfrm>
              <a:off x="7053100" y="1993950"/>
              <a:ext cx="154225" cy="220000"/>
            </a:xfrm>
            <a:custGeom>
              <a:avLst/>
              <a:gdLst/>
              <a:ahLst/>
              <a:cxnLst/>
              <a:rect l="l" t="t" r="r" b="b"/>
              <a:pathLst>
                <a:path w="6169" h="8800" extrusionOk="0">
                  <a:moveTo>
                    <a:pt x="1" y="1"/>
                  </a:moveTo>
                  <a:lnTo>
                    <a:pt x="1" y="8799"/>
                  </a:lnTo>
                  <a:lnTo>
                    <a:pt x="6168" y="8799"/>
                  </a:lnTo>
                  <a:lnTo>
                    <a:pt x="61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4"/>
            <p:cNvSpPr/>
            <p:nvPr/>
          </p:nvSpPr>
          <p:spPr>
            <a:xfrm>
              <a:off x="7029600" y="1511150"/>
              <a:ext cx="141100" cy="419125"/>
            </a:xfrm>
            <a:custGeom>
              <a:avLst/>
              <a:gdLst/>
              <a:ahLst/>
              <a:cxnLst/>
              <a:rect l="l" t="t" r="r" b="b"/>
              <a:pathLst>
                <a:path w="5644" h="16765" extrusionOk="0">
                  <a:moveTo>
                    <a:pt x="0" y="1"/>
                  </a:moveTo>
                  <a:lnTo>
                    <a:pt x="0" y="16765"/>
                  </a:lnTo>
                  <a:lnTo>
                    <a:pt x="5644" y="16765"/>
                  </a:lnTo>
                  <a:lnTo>
                    <a:pt x="56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4"/>
            <p:cNvSpPr/>
            <p:nvPr/>
          </p:nvSpPr>
          <p:spPr>
            <a:xfrm>
              <a:off x="7073950" y="1087600"/>
              <a:ext cx="164925" cy="167900"/>
            </a:xfrm>
            <a:custGeom>
              <a:avLst/>
              <a:gdLst/>
              <a:ahLst/>
              <a:cxnLst/>
              <a:rect l="l" t="t" r="r" b="b"/>
              <a:pathLst>
                <a:path w="6597" h="6716" extrusionOk="0">
                  <a:moveTo>
                    <a:pt x="3298" y="0"/>
                  </a:moveTo>
                  <a:lnTo>
                    <a:pt x="0" y="6715"/>
                  </a:lnTo>
                  <a:lnTo>
                    <a:pt x="6596" y="6715"/>
                  </a:lnTo>
                  <a:lnTo>
                    <a:pt x="32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4"/>
            <p:cNvSpPr/>
            <p:nvPr/>
          </p:nvSpPr>
          <p:spPr>
            <a:xfrm>
              <a:off x="7090600" y="1315000"/>
              <a:ext cx="84575" cy="145275"/>
            </a:xfrm>
            <a:custGeom>
              <a:avLst/>
              <a:gdLst/>
              <a:ahLst/>
              <a:cxnLst/>
              <a:rect l="l" t="t" r="r" b="b"/>
              <a:pathLst>
                <a:path w="3383" h="5811" extrusionOk="0">
                  <a:moveTo>
                    <a:pt x="1692" y="1"/>
                  </a:moveTo>
                  <a:cubicBezTo>
                    <a:pt x="763" y="1"/>
                    <a:pt x="1" y="1310"/>
                    <a:pt x="1" y="2906"/>
                  </a:cubicBezTo>
                  <a:cubicBezTo>
                    <a:pt x="1" y="4513"/>
                    <a:pt x="763" y="5811"/>
                    <a:pt x="1692" y="5811"/>
                  </a:cubicBezTo>
                  <a:cubicBezTo>
                    <a:pt x="2632" y="5811"/>
                    <a:pt x="3382" y="4513"/>
                    <a:pt x="3382" y="2906"/>
                  </a:cubicBezTo>
                  <a:cubicBezTo>
                    <a:pt x="3382" y="1310"/>
                    <a:pt x="2632" y="1"/>
                    <a:pt x="1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4"/>
            <p:cNvSpPr/>
            <p:nvPr/>
          </p:nvSpPr>
          <p:spPr>
            <a:xfrm>
              <a:off x="7082575" y="1306975"/>
              <a:ext cx="100925" cy="161650"/>
            </a:xfrm>
            <a:custGeom>
              <a:avLst/>
              <a:gdLst/>
              <a:ahLst/>
              <a:cxnLst/>
              <a:rect l="l" t="t" r="r" b="b"/>
              <a:pathLst>
                <a:path w="4037" h="6466" extrusionOk="0">
                  <a:moveTo>
                    <a:pt x="2013" y="655"/>
                  </a:moveTo>
                  <a:cubicBezTo>
                    <a:pt x="2751" y="655"/>
                    <a:pt x="3382" y="1834"/>
                    <a:pt x="3382" y="3239"/>
                  </a:cubicBezTo>
                  <a:cubicBezTo>
                    <a:pt x="3382" y="4632"/>
                    <a:pt x="2751" y="5810"/>
                    <a:pt x="2013" y="5810"/>
                  </a:cubicBezTo>
                  <a:cubicBezTo>
                    <a:pt x="1274" y="5810"/>
                    <a:pt x="655" y="4632"/>
                    <a:pt x="655" y="3239"/>
                  </a:cubicBezTo>
                  <a:cubicBezTo>
                    <a:pt x="655" y="1834"/>
                    <a:pt x="1274" y="655"/>
                    <a:pt x="2013" y="655"/>
                  </a:cubicBezTo>
                  <a:close/>
                  <a:moveTo>
                    <a:pt x="2013" y="0"/>
                  </a:moveTo>
                  <a:cubicBezTo>
                    <a:pt x="893" y="0"/>
                    <a:pt x="1" y="1417"/>
                    <a:pt x="1" y="3227"/>
                  </a:cubicBezTo>
                  <a:cubicBezTo>
                    <a:pt x="1" y="5048"/>
                    <a:pt x="882" y="6465"/>
                    <a:pt x="2013" y="6465"/>
                  </a:cubicBezTo>
                  <a:cubicBezTo>
                    <a:pt x="3144" y="6465"/>
                    <a:pt x="4037" y="5048"/>
                    <a:pt x="4037" y="3227"/>
                  </a:cubicBezTo>
                  <a:cubicBezTo>
                    <a:pt x="4037" y="1417"/>
                    <a:pt x="3144" y="0"/>
                    <a:pt x="20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4"/>
            <p:cNvSpPr/>
            <p:nvPr/>
          </p:nvSpPr>
          <p:spPr>
            <a:xfrm>
              <a:off x="7105800" y="1358100"/>
              <a:ext cx="37825" cy="37900"/>
            </a:xfrm>
            <a:custGeom>
              <a:avLst/>
              <a:gdLst/>
              <a:ahLst/>
              <a:cxnLst/>
              <a:rect l="l" t="t" r="r" b="b"/>
              <a:pathLst>
                <a:path w="1513" h="1516" extrusionOk="0">
                  <a:moveTo>
                    <a:pt x="462" y="0"/>
                  </a:moveTo>
                  <a:cubicBezTo>
                    <a:pt x="225" y="0"/>
                    <a:pt x="0" y="276"/>
                    <a:pt x="191" y="527"/>
                  </a:cubicBezTo>
                  <a:lnTo>
                    <a:pt x="822" y="1384"/>
                  </a:lnTo>
                  <a:cubicBezTo>
                    <a:pt x="881" y="1468"/>
                    <a:pt x="988" y="1515"/>
                    <a:pt x="1084" y="1515"/>
                  </a:cubicBezTo>
                  <a:cubicBezTo>
                    <a:pt x="1358" y="1515"/>
                    <a:pt x="1512" y="1206"/>
                    <a:pt x="1346" y="991"/>
                  </a:cubicBezTo>
                  <a:lnTo>
                    <a:pt x="715" y="134"/>
                  </a:lnTo>
                  <a:cubicBezTo>
                    <a:pt x="643" y="40"/>
                    <a:pt x="552" y="0"/>
                    <a:pt x="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4"/>
            <p:cNvSpPr/>
            <p:nvPr/>
          </p:nvSpPr>
          <p:spPr>
            <a:xfrm>
              <a:off x="7123650" y="1337625"/>
              <a:ext cx="38100" cy="58375"/>
            </a:xfrm>
            <a:custGeom>
              <a:avLst/>
              <a:gdLst/>
              <a:ahLst/>
              <a:cxnLst/>
              <a:rect l="l" t="t" r="r" b="b"/>
              <a:pathLst>
                <a:path w="1524" h="2335" extrusionOk="0">
                  <a:moveTo>
                    <a:pt x="1116" y="0"/>
                  </a:moveTo>
                  <a:cubicBezTo>
                    <a:pt x="1010" y="0"/>
                    <a:pt x="903" y="50"/>
                    <a:pt x="834" y="167"/>
                  </a:cubicBezTo>
                  <a:lnTo>
                    <a:pt x="72" y="1870"/>
                  </a:lnTo>
                  <a:cubicBezTo>
                    <a:pt x="1" y="2037"/>
                    <a:pt x="72" y="2227"/>
                    <a:pt x="239" y="2310"/>
                  </a:cubicBezTo>
                  <a:cubicBezTo>
                    <a:pt x="286" y="2322"/>
                    <a:pt x="322" y="2334"/>
                    <a:pt x="370" y="2334"/>
                  </a:cubicBezTo>
                  <a:cubicBezTo>
                    <a:pt x="501" y="2334"/>
                    <a:pt x="620" y="2251"/>
                    <a:pt x="667" y="2144"/>
                  </a:cubicBezTo>
                  <a:lnTo>
                    <a:pt x="1429" y="441"/>
                  </a:lnTo>
                  <a:cubicBezTo>
                    <a:pt x="1524" y="189"/>
                    <a:pt x="1322" y="0"/>
                    <a:pt x="11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4"/>
            <p:cNvSpPr/>
            <p:nvPr/>
          </p:nvSpPr>
          <p:spPr>
            <a:xfrm>
              <a:off x="7091200" y="1993950"/>
              <a:ext cx="39025" cy="55100"/>
            </a:xfrm>
            <a:custGeom>
              <a:avLst/>
              <a:gdLst/>
              <a:ahLst/>
              <a:cxnLst/>
              <a:rect l="l" t="t" r="r" b="b"/>
              <a:pathLst>
                <a:path w="1561" h="2204" extrusionOk="0">
                  <a:moveTo>
                    <a:pt x="1" y="1"/>
                  </a:moveTo>
                  <a:lnTo>
                    <a:pt x="1" y="2203"/>
                  </a:lnTo>
                  <a:lnTo>
                    <a:pt x="1561" y="2203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4"/>
            <p:cNvSpPr/>
            <p:nvPr/>
          </p:nvSpPr>
          <p:spPr>
            <a:xfrm>
              <a:off x="7130200" y="1993950"/>
              <a:ext cx="39025" cy="55100"/>
            </a:xfrm>
            <a:custGeom>
              <a:avLst/>
              <a:gdLst/>
              <a:ahLst/>
              <a:cxnLst/>
              <a:rect l="l" t="t" r="r" b="b"/>
              <a:pathLst>
                <a:path w="1561" h="2204" extrusionOk="0">
                  <a:moveTo>
                    <a:pt x="1" y="1"/>
                  </a:moveTo>
                  <a:lnTo>
                    <a:pt x="1" y="2203"/>
                  </a:lnTo>
                  <a:lnTo>
                    <a:pt x="1560" y="220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4"/>
            <p:cNvSpPr/>
            <p:nvPr/>
          </p:nvSpPr>
          <p:spPr>
            <a:xfrm>
              <a:off x="7091200" y="2049025"/>
              <a:ext cx="39025" cy="55100"/>
            </a:xfrm>
            <a:custGeom>
              <a:avLst/>
              <a:gdLst/>
              <a:ahLst/>
              <a:cxnLst/>
              <a:rect l="l" t="t" r="r" b="b"/>
              <a:pathLst>
                <a:path w="1561" h="2204" extrusionOk="0">
                  <a:moveTo>
                    <a:pt x="1" y="0"/>
                  </a:moveTo>
                  <a:lnTo>
                    <a:pt x="1" y="2203"/>
                  </a:lnTo>
                  <a:lnTo>
                    <a:pt x="1561" y="2203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4"/>
            <p:cNvSpPr/>
            <p:nvPr/>
          </p:nvSpPr>
          <p:spPr>
            <a:xfrm>
              <a:off x="7130200" y="2049025"/>
              <a:ext cx="39025" cy="55100"/>
            </a:xfrm>
            <a:custGeom>
              <a:avLst/>
              <a:gdLst/>
              <a:ahLst/>
              <a:cxnLst/>
              <a:rect l="l" t="t" r="r" b="b"/>
              <a:pathLst>
                <a:path w="1561" h="2204" extrusionOk="0">
                  <a:moveTo>
                    <a:pt x="1" y="0"/>
                  </a:moveTo>
                  <a:lnTo>
                    <a:pt x="1" y="2203"/>
                  </a:lnTo>
                  <a:lnTo>
                    <a:pt x="1560" y="220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4"/>
            <p:cNvSpPr/>
            <p:nvPr/>
          </p:nvSpPr>
          <p:spPr>
            <a:xfrm>
              <a:off x="7091200" y="2104100"/>
              <a:ext cx="39025" cy="54775"/>
            </a:xfrm>
            <a:custGeom>
              <a:avLst/>
              <a:gdLst/>
              <a:ahLst/>
              <a:cxnLst/>
              <a:rect l="l" t="t" r="r" b="b"/>
              <a:pathLst>
                <a:path w="1561" h="2191" extrusionOk="0">
                  <a:moveTo>
                    <a:pt x="1" y="0"/>
                  </a:moveTo>
                  <a:lnTo>
                    <a:pt x="1" y="2191"/>
                  </a:lnTo>
                  <a:lnTo>
                    <a:pt x="1561" y="2191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4"/>
            <p:cNvSpPr/>
            <p:nvPr/>
          </p:nvSpPr>
          <p:spPr>
            <a:xfrm>
              <a:off x="7130200" y="2104100"/>
              <a:ext cx="39025" cy="54775"/>
            </a:xfrm>
            <a:custGeom>
              <a:avLst/>
              <a:gdLst/>
              <a:ahLst/>
              <a:cxnLst/>
              <a:rect l="l" t="t" r="r" b="b"/>
              <a:pathLst>
                <a:path w="1561" h="2191" extrusionOk="0">
                  <a:moveTo>
                    <a:pt x="1" y="0"/>
                  </a:moveTo>
                  <a:lnTo>
                    <a:pt x="1" y="2191"/>
                  </a:lnTo>
                  <a:lnTo>
                    <a:pt x="1560" y="2191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4"/>
            <p:cNvSpPr/>
            <p:nvPr/>
          </p:nvSpPr>
          <p:spPr>
            <a:xfrm>
              <a:off x="7091200" y="2158850"/>
              <a:ext cx="39025" cy="55100"/>
            </a:xfrm>
            <a:custGeom>
              <a:avLst/>
              <a:gdLst/>
              <a:ahLst/>
              <a:cxnLst/>
              <a:rect l="l" t="t" r="r" b="b"/>
              <a:pathLst>
                <a:path w="1561" h="2204" extrusionOk="0">
                  <a:moveTo>
                    <a:pt x="1" y="1"/>
                  </a:moveTo>
                  <a:lnTo>
                    <a:pt x="1" y="2203"/>
                  </a:lnTo>
                  <a:lnTo>
                    <a:pt x="1561" y="2203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4"/>
            <p:cNvSpPr/>
            <p:nvPr/>
          </p:nvSpPr>
          <p:spPr>
            <a:xfrm>
              <a:off x="7130200" y="2158850"/>
              <a:ext cx="39025" cy="55100"/>
            </a:xfrm>
            <a:custGeom>
              <a:avLst/>
              <a:gdLst/>
              <a:ahLst/>
              <a:cxnLst/>
              <a:rect l="l" t="t" r="r" b="b"/>
              <a:pathLst>
                <a:path w="1561" h="2204" extrusionOk="0">
                  <a:moveTo>
                    <a:pt x="1" y="1"/>
                  </a:moveTo>
                  <a:lnTo>
                    <a:pt x="1" y="2203"/>
                  </a:lnTo>
                  <a:lnTo>
                    <a:pt x="1560" y="220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4"/>
            <p:cNvSpPr/>
            <p:nvPr/>
          </p:nvSpPr>
          <p:spPr>
            <a:xfrm>
              <a:off x="6743250" y="1087600"/>
              <a:ext cx="331025" cy="167900"/>
            </a:xfrm>
            <a:custGeom>
              <a:avLst/>
              <a:gdLst/>
              <a:ahLst/>
              <a:cxnLst/>
              <a:rect l="l" t="t" r="r" b="b"/>
              <a:pathLst>
                <a:path w="13241" h="6716" extrusionOk="0">
                  <a:moveTo>
                    <a:pt x="6620" y="0"/>
                  </a:moveTo>
                  <a:lnTo>
                    <a:pt x="0" y="6715"/>
                  </a:lnTo>
                  <a:lnTo>
                    <a:pt x="13240" y="6715"/>
                  </a:lnTo>
                  <a:lnTo>
                    <a:pt x="66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4"/>
            <p:cNvSpPr/>
            <p:nvPr/>
          </p:nvSpPr>
          <p:spPr>
            <a:xfrm>
              <a:off x="6758725" y="1993950"/>
              <a:ext cx="300650" cy="220000"/>
            </a:xfrm>
            <a:custGeom>
              <a:avLst/>
              <a:gdLst/>
              <a:ahLst/>
              <a:cxnLst/>
              <a:rect l="l" t="t" r="r" b="b"/>
              <a:pathLst>
                <a:path w="12026" h="8800" extrusionOk="0">
                  <a:moveTo>
                    <a:pt x="1" y="1"/>
                  </a:moveTo>
                  <a:lnTo>
                    <a:pt x="1" y="8799"/>
                  </a:lnTo>
                  <a:lnTo>
                    <a:pt x="12026" y="8799"/>
                  </a:lnTo>
                  <a:lnTo>
                    <a:pt x="120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4"/>
            <p:cNvSpPr/>
            <p:nvPr/>
          </p:nvSpPr>
          <p:spPr>
            <a:xfrm>
              <a:off x="6833150" y="1993950"/>
              <a:ext cx="75925" cy="55100"/>
            </a:xfrm>
            <a:custGeom>
              <a:avLst/>
              <a:gdLst/>
              <a:ahLst/>
              <a:cxnLst/>
              <a:rect l="l" t="t" r="r" b="b"/>
              <a:pathLst>
                <a:path w="3037" h="2204" extrusionOk="0">
                  <a:moveTo>
                    <a:pt x="0" y="1"/>
                  </a:moveTo>
                  <a:lnTo>
                    <a:pt x="0" y="2203"/>
                  </a:lnTo>
                  <a:lnTo>
                    <a:pt x="3036" y="2203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4"/>
            <p:cNvSpPr/>
            <p:nvPr/>
          </p:nvSpPr>
          <p:spPr>
            <a:xfrm>
              <a:off x="6909050" y="1993950"/>
              <a:ext cx="76225" cy="55100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0" y="1"/>
                  </a:moveTo>
                  <a:lnTo>
                    <a:pt x="0" y="2203"/>
                  </a:lnTo>
                  <a:lnTo>
                    <a:pt x="3048" y="2203"/>
                  </a:lnTo>
                  <a:lnTo>
                    <a:pt x="30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4"/>
            <p:cNvSpPr/>
            <p:nvPr/>
          </p:nvSpPr>
          <p:spPr>
            <a:xfrm>
              <a:off x="6833150" y="2049025"/>
              <a:ext cx="75925" cy="55100"/>
            </a:xfrm>
            <a:custGeom>
              <a:avLst/>
              <a:gdLst/>
              <a:ahLst/>
              <a:cxnLst/>
              <a:rect l="l" t="t" r="r" b="b"/>
              <a:pathLst>
                <a:path w="3037" h="2204" extrusionOk="0">
                  <a:moveTo>
                    <a:pt x="0" y="0"/>
                  </a:moveTo>
                  <a:lnTo>
                    <a:pt x="0" y="2203"/>
                  </a:lnTo>
                  <a:lnTo>
                    <a:pt x="3036" y="2203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4"/>
            <p:cNvSpPr/>
            <p:nvPr/>
          </p:nvSpPr>
          <p:spPr>
            <a:xfrm>
              <a:off x="6909050" y="2049025"/>
              <a:ext cx="76225" cy="55100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0" y="0"/>
                  </a:moveTo>
                  <a:lnTo>
                    <a:pt x="0" y="2203"/>
                  </a:lnTo>
                  <a:lnTo>
                    <a:pt x="3048" y="2203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4"/>
            <p:cNvSpPr/>
            <p:nvPr/>
          </p:nvSpPr>
          <p:spPr>
            <a:xfrm>
              <a:off x="6833150" y="2104100"/>
              <a:ext cx="75925" cy="54775"/>
            </a:xfrm>
            <a:custGeom>
              <a:avLst/>
              <a:gdLst/>
              <a:ahLst/>
              <a:cxnLst/>
              <a:rect l="l" t="t" r="r" b="b"/>
              <a:pathLst>
                <a:path w="3037" h="2191" extrusionOk="0">
                  <a:moveTo>
                    <a:pt x="0" y="0"/>
                  </a:moveTo>
                  <a:lnTo>
                    <a:pt x="0" y="2191"/>
                  </a:lnTo>
                  <a:lnTo>
                    <a:pt x="3036" y="2191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4"/>
            <p:cNvSpPr/>
            <p:nvPr/>
          </p:nvSpPr>
          <p:spPr>
            <a:xfrm>
              <a:off x="6909050" y="2104100"/>
              <a:ext cx="76225" cy="54775"/>
            </a:xfrm>
            <a:custGeom>
              <a:avLst/>
              <a:gdLst/>
              <a:ahLst/>
              <a:cxnLst/>
              <a:rect l="l" t="t" r="r" b="b"/>
              <a:pathLst>
                <a:path w="3049" h="2191" extrusionOk="0">
                  <a:moveTo>
                    <a:pt x="0" y="0"/>
                  </a:moveTo>
                  <a:lnTo>
                    <a:pt x="0" y="2191"/>
                  </a:lnTo>
                  <a:lnTo>
                    <a:pt x="3048" y="2191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4"/>
            <p:cNvSpPr/>
            <p:nvPr/>
          </p:nvSpPr>
          <p:spPr>
            <a:xfrm>
              <a:off x="6833150" y="2158850"/>
              <a:ext cx="75925" cy="55100"/>
            </a:xfrm>
            <a:custGeom>
              <a:avLst/>
              <a:gdLst/>
              <a:ahLst/>
              <a:cxnLst/>
              <a:rect l="l" t="t" r="r" b="b"/>
              <a:pathLst>
                <a:path w="3037" h="2204" extrusionOk="0">
                  <a:moveTo>
                    <a:pt x="0" y="1"/>
                  </a:moveTo>
                  <a:lnTo>
                    <a:pt x="0" y="2203"/>
                  </a:lnTo>
                  <a:lnTo>
                    <a:pt x="3036" y="2203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4"/>
            <p:cNvSpPr/>
            <p:nvPr/>
          </p:nvSpPr>
          <p:spPr>
            <a:xfrm>
              <a:off x="6909050" y="2158850"/>
              <a:ext cx="76225" cy="55100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0" y="1"/>
                  </a:moveTo>
                  <a:lnTo>
                    <a:pt x="0" y="2203"/>
                  </a:lnTo>
                  <a:lnTo>
                    <a:pt x="3048" y="2203"/>
                  </a:lnTo>
                  <a:lnTo>
                    <a:pt x="30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4"/>
            <p:cNvSpPr/>
            <p:nvPr/>
          </p:nvSpPr>
          <p:spPr>
            <a:xfrm>
              <a:off x="6805750" y="1285250"/>
              <a:ext cx="60150" cy="60150"/>
            </a:xfrm>
            <a:custGeom>
              <a:avLst/>
              <a:gdLst/>
              <a:ahLst/>
              <a:cxnLst/>
              <a:rect l="l" t="t" r="r" b="b"/>
              <a:pathLst>
                <a:path w="2406" h="2406" extrusionOk="0">
                  <a:moveTo>
                    <a:pt x="1" y="0"/>
                  </a:moveTo>
                  <a:lnTo>
                    <a:pt x="1" y="2405"/>
                  </a:lnTo>
                  <a:lnTo>
                    <a:pt x="2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4"/>
            <p:cNvSpPr/>
            <p:nvPr/>
          </p:nvSpPr>
          <p:spPr>
            <a:xfrm>
              <a:off x="6950425" y="1430200"/>
              <a:ext cx="60150" cy="60150"/>
            </a:xfrm>
            <a:custGeom>
              <a:avLst/>
              <a:gdLst/>
              <a:ahLst/>
              <a:cxnLst/>
              <a:rect l="l" t="t" r="r" b="b"/>
              <a:pathLst>
                <a:path w="2406" h="2406" extrusionOk="0">
                  <a:moveTo>
                    <a:pt x="2405" y="0"/>
                  </a:moveTo>
                  <a:lnTo>
                    <a:pt x="0" y="2405"/>
                  </a:lnTo>
                  <a:lnTo>
                    <a:pt x="2405" y="2405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4"/>
            <p:cNvSpPr/>
            <p:nvPr/>
          </p:nvSpPr>
          <p:spPr>
            <a:xfrm>
              <a:off x="6950425" y="1285250"/>
              <a:ext cx="60150" cy="60150"/>
            </a:xfrm>
            <a:custGeom>
              <a:avLst/>
              <a:gdLst/>
              <a:ahLst/>
              <a:cxnLst/>
              <a:rect l="l" t="t" r="r" b="b"/>
              <a:pathLst>
                <a:path w="2406" h="2406" extrusionOk="0">
                  <a:moveTo>
                    <a:pt x="0" y="0"/>
                  </a:moveTo>
                  <a:lnTo>
                    <a:pt x="2405" y="2405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4"/>
            <p:cNvSpPr/>
            <p:nvPr/>
          </p:nvSpPr>
          <p:spPr>
            <a:xfrm>
              <a:off x="6805750" y="1430200"/>
              <a:ext cx="60150" cy="60150"/>
            </a:xfrm>
            <a:custGeom>
              <a:avLst/>
              <a:gdLst/>
              <a:ahLst/>
              <a:cxnLst/>
              <a:rect l="l" t="t" r="r" b="b"/>
              <a:pathLst>
                <a:path w="2406" h="2406" extrusionOk="0">
                  <a:moveTo>
                    <a:pt x="1" y="0"/>
                  </a:moveTo>
                  <a:lnTo>
                    <a:pt x="1" y="2405"/>
                  </a:lnTo>
                  <a:lnTo>
                    <a:pt x="2406" y="24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4"/>
            <p:cNvSpPr/>
            <p:nvPr/>
          </p:nvSpPr>
          <p:spPr>
            <a:xfrm>
              <a:off x="6758425" y="1511150"/>
              <a:ext cx="479850" cy="708750"/>
            </a:xfrm>
            <a:custGeom>
              <a:avLst/>
              <a:gdLst/>
              <a:ahLst/>
              <a:cxnLst/>
              <a:rect l="l" t="t" r="r" b="b"/>
              <a:pathLst>
                <a:path w="19194" h="28350" extrusionOk="0">
                  <a:moveTo>
                    <a:pt x="8275" y="4240"/>
                  </a:moveTo>
                  <a:lnTo>
                    <a:pt x="8275" y="12895"/>
                  </a:lnTo>
                  <a:lnTo>
                    <a:pt x="4954" y="12895"/>
                  </a:lnTo>
                  <a:lnTo>
                    <a:pt x="4954" y="4240"/>
                  </a:lnTo>
                  <a:close/>
                  <a:moveTo>
                    <a:pt x="12014" y="4216"/>
                  </a:moveTo>
                  <a:lnTo>
                    <a:pt x="12014" y="12931"/>
                  </a:lnTo>
                  <a:lnTo>
                    <a:pt x="10847" y="12931"/>
                  </a:lnTo>
                  <a:lnTo>
                    <a:pt x="10847" y="12907"/>
                  </a:lnTo>
                  <a:lnTo>
                    <a:pt x="8942" y="12907"/>
                  </a:lnTo>
                  <a:lnTo>
                    <a:pt x="8942" y="4240"/>
                  </a:lnTo>
                  <a:lnTo>
                    <a:pt x="10847" y="4240"/>
                  </a:lnTo>
                  <a:lnTo>
                    <a:pt x="10847" y="4216"/>
                  </a:lnTo>
                  <a:close/>
                  <a:moveTo>
                    <a:pt x="12621" y="4204"/>
                  </a:moveTo>
                  <a:lnTo>
                    <a:pt x="14693" y="4216"/>
                  </a:lnTo>
                  <a:lnTo>
                    <a:pt x="14693" y="12931"/>
                  </a:lnTo>
                  <a:lnTo>
                    <a:pt x="12621" y="12931"/>
                  </a:lnTo>
                  <a:lnTo>
                    <a:pt x="12621" y="4204"/>
                  </a:lnTo>
                  <a:close/>
                  <a:moveTo>
                    <a:pt x="12014" y="13526"/>
                  </a:moveTo>
                  <a:lnTo>
                    <a:pt x="12014" y="16753"/>
                  </a:lnTo>
                  <a:lnTo>
                    <a:pt x="8942" y="16753"/>
                  </a:lnTo>
                  <a:lnTo>
                    <a:pt x="8942" y="13562"/>
                  </a:lnTo>
                  <a:lnTo>
                    <a:pt x="10847" y="13562"/>
                  </a:lnTo>
                  <a:lnTo>
                    <a:pt x="10847" y="13526"/>
                  </a:lnTo>
                  <a:close/>
                  <a:moveTo>
                    <a:pt x="8275" y="13562"/>
                  </a:moveTo>
                  <a:lnTo>
                    <a:pt x="8275" y="16765"/>
                  </a:lnTo>
                  <a:lnTo>
                    <a:pt x="4954" y="16765"/>
                  </a:lnTo>
                  <a:lnTo>
                    <a:pt x="4954" y="13562"/>
                  </a:lnTo>
                  <a:close/>
                  <a:moveTo>
                    <a:pt x="14693" y="13526"/>
                  </a:moveTo>
                  <a:lnTo>
                    <a:pt x="14693" y="16765"/>
                  </a:lnTo>
                  <a:lnTo>
                    <a:pt x="12621" y="16765"/>
                  </a:lnTo>
                  <a:lnTo>
                    <a:pt x="12621" y="13526"/>
                  </a:lnTo>
                  <a:close/>
                  <a:moveTo>
                    <a:pt x="5799" y="19563"/>
                  </a:moveTo>
                  <a:lnTo>
                    <a:pt x="5799" y="21277"/>
                  </a:lnTo>
                  <a:lnTo>
                    <a:pt x="3239" y="21277"/>
                  </a:lnTo>
                  <a:lnTo>
                    <a:pt x="3239" y="19563"/>
                  </a:lnTo>
                  <a:close/>
                  <a:moveTo>
                    <a:pt x="8835" y="19563"/>
                  </a:moveTo>
                  <a:lnTo>
                    <a:pt x="8835" y="21277"/>
                  </a:lnTo>
                  <a:lnTo>
                    <a:pt x="6275" y="21277"/>
                  </a:lnTo>
                  <a:lnTo>
                    <a:pt x="6275" y="19563"/>
                  </a:lnTo>
                  <a:close/>
                  <a:moveTo>
                    <a:pt x="14633" y="19563"/>
                  </a:moveTo>
                  <a:lnTo>
                    <a:pt x="14633" y="21277"/>
                  </a:lnTo>
                  <a:lnTo>
                    <a:pt x="13562" y="21277"/>
                  </a:lnTo>
                  <a:lnTo>
                    <a:pt x="13562" y="19563"/>
                  </a:lnTo>
                  <a:close/>
                  <a:moveTo>
                    <a:pt x="16193" y="19563"/>
                  </a:moveTo>
                  <a:lnTo>
                    <a:pt x="16193" y="21277"/>
                  </a:lnTo>
                  <a:lnTo>
                    <a:pt x="15110" y="21277"/>
                  </a:lnTo>
                  <a:lnTo>
                    <a:pt x="15110" y="19563"/>
                  </a:lnTo>
                  <a:close/>
                  <a:moveTo>
                    <a:pt x="5799" y="21754"/>
                  </a:moveTo>
                  <a:lnTo>
                    <a:pt x="5799" y="23468"/>
                  </a:lnTo>
                  <a:lnTo>
                    <a:pt x="3239" y="23468"/>
                  </a:lnTo>
                  <a:lnTo>
                    <a:pt x="3239" y="21754"/>
                  </a:lnTo>
                  <a:close/>
                  <a:moveTo>
                    <a:pt x="8823" y="21754"/>
                  </a:moveTo>
                  <a:lnTo>
                    <a:pt x="8835" y="23468"/>
                  </a:lnTo>
                  <a:lnTo>
                    <a:pt x="6275" y="23468"/>
                  </a:lnTo>
                  <a:lnTo>
                    <a:pt x="6275" y="21754"/>
                  </a:lnTo>
                  <a:close/>
                  <a:moveTo>
                    <a:pt x="14633" y="21754"/>
                  </a:moveTo>
                  <a:lnTo>
                    <a:pt x="14633" y="23468"/>
                  </a:lnTo>
                  <a:lnTo>
                    <a:pt x="13562" y="23468"/>
                  </a:lnTo>
                  <a:lnTo>
                    <a:pt x="13562" y="21754"/>
                  </a:lnTo>
                  <a:close/>
                  <a:moveTo>
                    <a:pt x="16193" y="21754"/>
                  </a:moveTo>
                  <a:lnTo>
                    <a:pt x="16193" y="23468"/>
                  </a:lnTo>
                  <a:lnTo>
                    <a:pt x="15110" y="23468"/>
                  </a:lnTo>
                  <a:lnTo>
                    <a:pt x="15110" y="21754"/>
                  </a:lnTo>
                  <a:close/>
                  <a:moveTo>
                    <a:pt x="5799" y="23956"/>
                  </a:moveTo>
                  <a:lnTo>
                    <a:pt x="5799" y="25671"/>
                  </a:lnTo>
                  <a:lnTo>
                    <a:pt x="3239" y="25671"/>
                  </a:lnTo>
                  <a:lnTo>
                    <a:pt x="3239" y="23956"/>
                  </a:lnTo>
                  <a:close/>
                  <a:moveTo>
                    <a:pt x="8835" y="23956"/>
                  </a:moveTo>
                  <a:lnTo>
                    <a:pt x="8835" y="25671"/>
                  </a:lnTo>
                  <a:lnTo>
                    <a:pt x="6275" y="25671"/>
                  </a:lnTo>
                  <a:lnTo>
                    <a:pt x="6275" y="23956"/>
                  </a:lnTo>
                  <a:close/>
                  <a:moveTo>
                    <a:pt x="14633" y="23956"/>
                  </a:moveTo>
                  <a:lnTo>
                    <a:pt x="14633" y="25671"/>
                  </a:lnTo>
                  <a:lnTo>
                    <a:pt x="13562" y="25671"/>
                  </a:lnTo>
                  <a:lnTo>
                    <a:pt x="13562" y="23956"/>
                  </a:lnTo>
                  <a:close/>
                  <a:moveTo>
                    <a:pt x="16193" y="23956"/>
                  </a:moveTo>
                  <a:lnTo>
                    <a:pt x="16193" y="25671"/>
                  </a:lnTo>
                  <a:lnTo>
                    <a:pt x="15122" y="25671"/>
                  </a:lnTo>
                  <a:lnTo>
                    <a:pt x="15122" y="23956"/>
                  </a:lnTo>
                  <a:close/>
                  <a:moveTo>
                    <a:pt x="5799" y="26147"/>
                  </a:moveTo>
                  <a:lnTo>
                    <a:pt x="5799" y="27861"/>
                  </a:lnTo>
                  <a:lnTo>
                    <a:pt x="3239" y="27861"/>
                  </a:lnTo>
                  <a:lnTo>
                    <a:pt x="3239" y="26147"/>
                  </a:lnTo>
                  <a:close/>
                  <a:moveTo>
                    <a:pt x="8823" y="26159"/>
                  </a:moveTo>
                  <a:lnTo>
                    <a:pt x="8835" y="27861"/>
                  </a:lnTo>
                  <a:lnTo>
                    <a:pt x="6275" y="27861"/>
                  </a:lnTo>
                  <a:lnTo>
                    <a:pt x="6275" y="26159"/>
                  </a:lnTo>
                  <a:close/>
                  <a:moveTo>
                    <a:pt x="14633" y="26159"/>
                  </a:moveTo>
                  <a:lnTo>
                    <a:pt x="14633" y="27873"/>
                  </a:lnTo>
                  <a:lnTo>
                    <a:pt x="13562" y="27873"/>
                  </a:lnTo>
                  <a:lnTo>
                    <a:pt x="13562" y="26159"/>
                  </a:lnTo>
                  <a:close/>
                  <a:moveTo>
                    <a:pt x="16193" y="26159"/>
                  </a:moveTo>
                  <a:lnTo>
                    <a:pt x="16193" y="27873"/>
                  </a:lnTo>
                  <a:lnTo>
                    <a:pt x="15122" y="27873"/>
                  </a:lnTo>
                  <a:lnTo>
                    <a:pt x="15122" y="26159"/>
                  </a:lnTo>
                  <a:close/>
                  <a:moveTo>
                    <a:pt x="4299" y="1"/>
                  </a:moveTo>
                  <a:lnTo>
                    <a:pt x="4299" y="3573"/>
                  </a:lnTo>
                  <a:lnTo>
                    <a:pt x="2441" y="3573"/>
                  </a:lnTo>
                  <a:lnTo>
                    <a:pt x="2441" y="4240"/>
                  </a:lnTo>
                  <a:lnTo>
                    <a:pt x="4299" y="4240"/>
                  </a:lnTo>
                  <a:lnTo>
                    <a:pt x="4299" y="12895"/>
                  </a:lnTo>
                  <a:lnTo>
                    <a:pt x="2441" y="12895"/>
                  </a:lnTo>
                  <a:lnTo>
                    <a:pt x="2441" y="13562"/>
                  </a:lnTo>
                  <a:lnTo>
                    <a:pt x="4299" y="13562"/>
                  </a:lnTo>
                  <a:lnTo>
                    <a:pt x="4299" y="16765"/>
                  </a:lnTo>
                  <a:lnTo>
                    <a:pt x="2668" y="16765"/>
                  </a:lnTo>
                  <a:lnTo>
                    <a:pt x="1" y="19313"/>
                  </a:lnTo>
                  <a:lnTo>
                    <a:pt x="2751" y="19313"/>
                  </a:lnTo>
                  <a:lnTo>
                    <a:pt x="2751" y="28111"/>
                  </a:lnTo>
                  <a:cubicBezTo>
                    <a:pt x="2751" y="28242"/>
                    <a:pt x="2858" y="28350"/>
                    <a:pt x="2989" y="28350"/>
                  </a:cubicBezTo>
                  <a:lnTo>
                    <a:pt x="9073" y="28350"/>
                  </a:lnTo>
                  <a:cubicBezTo>
                    <a:pt x="9204" y="28350"/>
                    <a:pt x="9311" y="28242"/>
                    <a:pt x="9311" y="28111"/>
                  </a:cubicBezTo>
                  <a:lnTo>
                    <a:pt x="9311" y="19313"/>
                  </a:lnTo>
                  <a:lnTo>
                    <a:pt x="13074" y="19313"/>
                  </a:lnTo>
                  <a:lnTo>
                    <a:pt x="13074" y="28111"/>
                  </a:lnTo>
                  <a:cubicBezTo>
                    <a:pt x="13074" y="28242"/>
                    <a:pt x="13181" y="28350"/>
                    <a:pt x="13312" y="28350"/>
                  </a:cubicBezTo>
                  <a:lnTo>
                    <a:pt x="16443" y="28350"/>
                  </a:lnTo>
                  <a:cubicBezTo>
                    <a:pt x="16574" y="28350"/>
                    <a:pt x="16681" y="28242"/>
                    <a:pt x="16681" y="28111"/>
                  </a:cubicBezTo>
                  <a:lnTo>
                    <a:pt x="16681" y="19313"/>
                  </a:lnTo>
                  <a:lnTo>
                    <a:pt x="19193" y="19313"/>
                  </a:lnTo>
                  <a:lnTo>
                    <a:pt x="16717" y="16765"/>
                  </a:lnTo>
                  <a:lnTo>
                    <a:pt x="15288" y="16765"/>
                  </a:lnTo>
                  <a:lnTo>
                    <a:pt x="15288" y="13526"/>
                  </a:lnTo>
                  <a:lnTo>
                    <a:pt x="16491" y="13526"/>
                  </a:lnTo>
                  <a:lnTo>
                    <a:pt x="16491" y="12931"/>
                  </a:lnTo>
                  <a:lnTo>
                    <a:pt x="15288" y="12931"/>
                  </a:lnTo>
                  <a:lnTo>
                    <a:pt x="15288" y="4204"/>
                  </a:lnTo>
                  <a:lnTo>
                    <a:pt x="16491" y="4204"/>
                  </a:lnTo>
                  <a:lnTo>
                    <a:pt x="16491" y="3608"/>
                  </a:lnTo>
                  <a:lnTo>
                    <a:pt x="15288" y="3608"/>
                  </a:lnTo>
                  <a:lnTo>
                    <a:pt x="15288" y="1"/>
                  </a:lnTo>
                  <a:lnTo>
                    <a:pt x="14681" y="1"/>
                  </a:lnTo>
                  <a:lnTo>
                    <a:pt x="14681" y="3608"/>
                  </a:lnTo>
                  <a:lnTo>
                    <a:pt x="12609" y="3608"/>
                  </a:lnTo>
                  <a:lnTo>
                    <a:pt x="12609" y="1"/>
                  </a:lnTo>
                  <a:lnTo>
                    <a:pt x="12002" y="1"/>
                  </a:lnTo>
                  <a:lnTo>
                    <a:pt x="12002" y="3608"/>
                  </a:lnTo>
                  <a:lnTo>
                    <a:pt x="10847" y="3608"/>
                  </a:lnTo>
                  <a:lnTo>
                    <a:pt x="10847" y="3573"/>
                  </a:lnTo>
                  <a:lnTo>
                    <a:pt x="8930" y="3573"/>
                  </a:lnTo>
                  <a:lnTo>
                    <a:pt x="8930" y="1"/>
                  </a:lnTo>
                  <a:lnTo>
                    <a:pt x="8275" y="1"/>
                  </a:lnTo>
                  <a:lnTo>
                    <a:pt x="8275" y="3573"/>
                  </a:lnTo>
                  <a:lnTo>
                    <a:pt x="4954" y="3573"/>
                  </a:lnTo>
                  <a:lnTo>
                    <a:pt x="49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4"/>
            <p:cNvSpPr/>
            <p:nvPr/>
          </p:nvSpPr>
          <p:spPr>
            <a:xfrm>
              <a:off x="7073350" y="1285250"/>
              <a:ext cx="34850" cy="60150"/>
            </a:xfrm>
            <a:custGeom>
              <a:avLst/>
              <a:gdLst/>
              <a:ahLst/>
              <a:cxnLst/>
              <a:rect l="l" t="t" r="r" b="b"/>
              <a:pathLst>
                <a:path w="1394" h="2406" extrusionOk="0">
                  <a:moveTo>
                    <a:pt x="0" y="0"/>
                  </a:moveTo>
                  <a:lnTo>
                    <a:pt x="0" y="2405"/>
                  </a:lnTo>
                  <a:lnTo>
                    <a:pt x="13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4"/>
            <p:cNvSpPr/>
            <p:nvPr/>
          </p:nvSpPr>
          <p:spPr>
            <a:xfrm>
              <a:off x="7157275" y="1430200"/>
              <a:ext cx="35150" cy="60150"/>
            </a:xfrm>
            <a:custGeom>
              <a:avLst/>
              <a:gdLst/>
              <a:ahLst/>
              <a:cxnLst/>
              <a:rect l="l" t="t" r="r" b="b"/>
              <a:pathLst>
                <a:path w="1406" h="2406" extrusionOk="0">
                  <a:moveTo>
                    <a:pt x="1406" y="0"/>
                  </a:moveTo>
                  <a:lnTo>
                    <a:pt x="1" y="2405"/>
                  </a:lnTo>
                  <a:lnTo>
                    <a:pt x="1406" y="2405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4"/>
            <p:cNvSpPr/>
            <p:nvPr/>
          </p:nvSpPr>
          <p:spPr>
            <a:xfrm>
              <a:off x="7157275" y="1285250"/>
              <a:ext cx="35150" cy="60150"/>
            </a:xfrm>
            <a:custGeom>
              <a:avLst/>
              <a:gdLst/>
              <a:ahLst/>
              <a:cxnLst/>
              <a:rect l="l" t="t" r="r" b="b"/>
              <a:pathLst>
                <a:path w="1406" h="2406" extrusionOk="0">
                  <a:moveTo>
                    <a:pt x="1" y="0"/>
                  </a:moveTo>
                  <a:lnTo>
                    <a:pt x="1406" y="2405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4"/>
            <p:cNvSpPr/>
            <p:nvPr/>
          </p:nvSpPr>
          <p:spPr>
            <a:xfrm>
              <a:off x="7073350" y="1430200"/>
              <a:ext cx="34850" cy="60150"/>
            </a:xfrm>
            <a:custGeom>
              <a:avLst/>
              <a:gdLst/>
              <a:ahLst/>
              <a:cxnLst/>
              <a:rect l="l" t="t" r="r" b="b"/>
              <a:pathLst>
                <a:path w="1394" h="2406" extrusionOk="0">
                  <a:moveTo>
                    <a:pt x="0" y="0"/>
                  </a:moveTo>
                  <a:lnTo>
                    <a:pt x="0" y="2405"/>
                  </a:lnTo>
                  <a:lnTo>
                    <a:pt x="1393" y="2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4"/>
            <p:cNvSpPr/>
            <p:nvPr/>
          </p:nvSpPr>
          <p:spPr>
            <a:xfrm>
              <a:off x="7110850" y="1087600"/>
              <a:ext cx="53300" cy="167900"/>
            </a:xfrm>
            <a:custGeom>
              <a:avLst/>
              <a:gdLst/>
              <a:ahLst/>
              <a:cxnLst/>
              <a:rect l="l" t="t" r="r" b="b"/>
              <a:pathLst>
                <a:path w="2132" h="6716" extrusionOk="0">
                  <a:moveTo>
                    <a:pt x="1525" y="0"/>
                  </a:moveTo>
                  <a:lnTo>
                    <a:pt x="1525" y="5227"/>
                  </a:lnTo>
                  <a:cubicBezTo>
                    <a:pt x="1394" y="3548"/>
                    <a:pt x="1048" y="3144"/>
                    <a:pt x="763" y="3013"/>
                  </a:cubicBezTo>
                  <a:cubicBezTo>
                    <a:pt x="692" y="2969"/>
                    <a:pt x="597" y="2936"/>
                    <a:pt x="483" y="2936"/>
                  </a:cubicBezTo>
                  <a:cubicBezTo>
                    <a:pt x="346" y="2936"/>
                    <a:pt x="182" y="2984"/>
                    <a:pt x="1" y="3120"/>
                  </a:cubicBezTo>
                  <a:lnTo>
                    <a:pt x="358" y="3608"/>
                  </a:lnTo>
                  <a:cubicBezTo>
                    <a:pt x="417" y="3568"/>
                    <a:pt x="460" y="3545"/>
                    <a:pt x="480" y="3545"/>
                  </a:cubicBezTo>
                  <a:cubicBezTo>
                    <a:pt x="484" y="3545"/>
                    <a:pt x="487" y="3546"/>
                    <a:pt x="489" y="3548"/>
                  </a:cubicBezTo>
                  <a:cubicBezTo>
                    <a:pt x="513" y="3560"/>
                    <a:pt x="965" y="3822"/>
                    <a:pt x="965" y="6715"/>
                  </a:cubicBezTo>
                  <a:lnTo>
                    <a:pt x="2132" y="6715"/>
                  </a:lnTo>
                  <a:lnTo>
                    <a:pt x="21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4"/>
            <p:cNvSpPr/>
            <p:nvPr/>
          </p:nvSpPr>
          <p:spPr>
            <a:xfrm>
              <a:off x="7165025" y="1161100"/>
              <a:ext cx="39325" cy="94400"/>
            </a:xfrm>
            <a:custGeom>
              <a:avLst/>
              <a:gdLst/>
              <a:ahLst/>
              <a:cxnLst/>
              <a:rect l="l" t="t" r="r" b="b"/>
              <a:pathLst>
                <a:path w="1573" h="3776" extrusionOk="0">
                  <a:moveTo>
                    <a:pt x="1101" y="1"/>
                  </a:moveTo>
                  <a:cubicBezTo>
                    <a:pt x="985" y="1"/>
                    <a:pt x="887" y="34"/>
                    <a:pt x="810" y="73"/>
                  </a:cubicBezTo>
                  <a:cubicBezTo>
                    <a:pt x="465" y="239"/>
                    <a:pt x="1" y="823"/>
                    <a:pt x="1" y="3775"/>
                  </a:cubicBezTo>
                  <a:lnTo>
                    <a:pt x="608" y="3775"/>
                  </a:lnTo>
                  <a:cubicBezTo>
                    <a:pt x="608" y="894"/>
                    <a:pt x="1060" y="620"/>
                    <a:pt x="1084" y="608"/>
                  </a:cubicBezTo>
                  <a:cubicBezTo>
                    <a:pt x="1086" y="606"/>
                    <a:pt x="1089" y="605"/>
                    <a:pt x="1094" y="605"/>
                  </a:cubicBezTo>
                  <a:cubicBezTo>
                    <a:pt x="1116" y="605"/>
                    <a:pt x="1166" y="628"/>
                    <a:pt x="1215" y="668"/>
                  </a:cubicBezTo>
                  <a:lnTo>
                    <a:pt x="1572" y="180"/>
                  </a:lnTo>
                  <a:cubicBezTo>
                    <a:pt x="1393" y="46"/>
                    <a:pt x="1235" y="1"/>
                    <a:pt x="11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4"/>
            <p:cNvSpPr/>
            <p:nvPr/>
          </p:nvSpPr>
          <p:spPr>
            <a:xfrm>
              <a:off x="6901300" y="1087600"/>
              <a:ext cx="15200" cy="167900"/>
            </a:xfrm>
            <a:custGeom>
              <a:avLst/>
              <a:gdLst/>
              <a:ahLst/>
              <a:cxnLst/>
              <a:rect l="l" t="t" r="r" b="b"/>
              <a:pathLst>
                <a:path w="608" h="6716" extrusionOk="0">
                  <a:moveTo>
                    <a:pt x="1" y="0"/>
                  </a:moveTo>
                  <a:lnTo>
                    <a:pt x="1" y="6715"/>
                  </a:lnTo>
                  <a:lnTo>
                    <a:pt x="608" y="6715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6823625" y="1160975"/>
              <a:ext cx="64900" cy="94525"/>
            </a:xfrm>
            <a:custGeom>
              <a:avLst/>
              <a:gdLst/>
              <a:ahLst/>
              <a:cxnLst/>
              <a:rect l="l" t="t" r="r" b="b"/>
              <a:pathLst>
                <a:path w="2596" h="3781" extrusionOk="0">
                  <a:moveTo>
                    <a:pt x="717" y="0"/>
                  </a:moveTo>
                  <a:cubicBezTo>
                    <a:pt x="492" y="0"/>
                    <a:pt x="253" y="46"/>
                    <a:pt x="0" y="137"/>
                  </a:cubicBezTo>
                  <a:lnTo>
                    <a:pt x="202" y="709"/>
                  </a:lnTo>
                  <a:cubicBezTo>
                    <a:pt x="386" y="644"/>
                    <a:pt x="555" y="611"/>
                    <a:pt x="708" y="611"/>
                  </a:cubicBezTo>
                  <a:cubicBezTo>
                    <a:pt x="893" y="611"/>
                    <a:pt x="1054" y="659"/>
                    <a:pt x="1191" y="756"/>
                  </a:cubicBezTo>
                  <a:cubicBezTo>
                    <a:pt x="1703" y="1113"/>
                    <a:pt x="1988" y="2197"/>
                    <a:pt x="1988" y="3780"/>
                  </a:cubicBezTo>
                  <a:lnTo>
                    <a:pt x="2596" y="3780"/>
                  </a:lnTo>
                  <a:cubicBezTo>
                    <a:pt x="2596" y="1935"/>
                    <a:pt x="2238" y="756"/>
                    <a:pt x="1536" y="256"/>
                  </a:cubicBezTo>
                  <a:cubicBezTo>
                    <a:pt x="1296" y="85"/>
                    <a:pt x="1021" y="0"/>
                    <a:pt x="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4"/>
            <p:cNvSpPr/>
            <p:nvPr/>
          </p:nvSpPr>
          <p:spPr>
            <a:xfrm>
              <a:off x="6933750" y="1160975"/>
              <a:ext cx="64900" cy="94525"/>
            </a:xfrm>
            <a:custGeom>
              <a:avLst/>
              <a:gdLst/>
              <a:ahLst/>
              <a:cxnLst/>
              <a:rect l="l" t="t" r="r" b="b"/>
              <a:pathLst>
                <a:path w="2596" h="3781" extrusionOk="0">
                  <a:moveTo>
                    <a:pt x="1874" y="0"/>
                  </a:moveTo>
                  <a:cubicBezTo>
                    <a:pt x="1569" y="0"/>
                    <a:pt x="1295" y="85"/>
                    <a:pt x="1048" y="256"/>
                  </a:cubicBezTo>
                  <a:cubicBezTo>
                    <a:pt x="346" y="744"/>
                    <a:pt x="0" y="1935"/>
                    <a:pt x="0" y="3780"/>
                  </a:cubicBezTo>
                  <a:lnTo>
                    <a:pt x="596" y="3780"/>
                  </a:lnTo>
                  <a:cubicBezTo>
                    <a:pt x="596" y="2197"/>
                    <a:pt x="881" y="1113"/>
                    <a:pt x="1405" y="756"/>
                  </a:cubicBezTo>
                  <a:cubicBezTo>
                    <a:pt x="1542" y="659"/>
                    <a:pt x="1700" y="611"/>
                    <a:pt x="1881" y="611"/>
                  </a:cubicBezTo>
                  <a:cubicBezTo>
                    <a:pt x="2032" y="611"/>
                    <a:pt x="2198" y="644"/>
                    <a:pt x="2382" y="709"/>
                  </a:cubicBezTo>
                  <a:lnTo>
                    <a:pt x="2596" y="137"/>
                  </a:lnTo>
                  <a:cubicBezTo>
                    <a:pt x="2338" y="46"/>
                    <a:pt x="2098" y="0"/>
                    <a:pt x="18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4"/>
            <p:cNvSpPr/>
            <p:nvPr/>
          </p:nvSpPr>
          <p:spPr>
            <a:xfrm>
              <a:off x="6743250" y="2212551"/>
              <a:ext cx="486900" cy="23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4"/>
            <p:cNvSpPr/>
            <p:nvPr/>
          </p:nvSpPr>
          <p:spPr>
            <a:xfrm rot="2700000">
              <a:off x="6817890" y="1047599"/>
              <a:ext cx="10182" cy="24310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4"/>
            <p:cNvSpPr/>
            <p:nvPr/>
          </p:nvSpPr>
          <p:spPr>
            <a:xfrm rot="5400000">
              <a:off x="7027049" y="957351"/>
              <a:ext cx="9900" cy="260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4"/>
            <p:cNvSpPr/>
            <p:nvPr/>
          </p:nvSpPr>
          <p:spPr>
            <a:xfrm rot="9121232">
              <a:off x="7194791" y="1072896"/>
              <a:ext cx="10871" cy="193878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2" name="Google Shape;752;p34"/>
          <p:cNvSpPr txBox="1">
            <a:spLocks noGrp="1"/>
          </p:cNvSpPr>
          <p:nvPr>
            <p:ph type="title"/>
          </p:nvPr>
        </p:nvSpPr>
        <p:spPr>
          <a:xfrm>
            <a:off x="917055" y="2297599"/>
            <a:ext cx="4553700" cy="13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754" name="Google Shape;754;p34"/>
          <p:cNvSpPr txBox="1">
            <a:spLocks noGrp="1"/>
          </p:cNvSpPr>
          <p:nvPr>
            <p:ph type="title" idx="2"/>
          </p:nvPr>
        </p:nvSpPr>
        <p:spPr>
          <a:xfrm>
            <a:off x="779975" y="694800"/>
            <a:ext cx="1979400" cy="11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itter Medium"/>
                <a:ea typeface="Bitter Medium"/>
                <a:cs typeface="Bitter Medium"/>
                <a:sym typeface="Bitter Medium"/>
              </a:rPr>
              <a:t>01</a:t>
            </a:r>
            <a:endParaRPr>
              <a:latin typeface="Bitter Medium"/>
              <a:ea typeface="Bitter Medium"/>
              <a:cs typeface="Bitter Medium"/>
              <a:sym typeface="Bitter Medium"/>
            </a:endParaRPr>
          </a:p>
        </p:txBody>
      </p:sp>
      <p:grpSp>
        <p:nvGrpSpPr>
          <p:cNvPr id="755" name="Google Shape;755;p34"/>
          <p:cNvGrpSpPr/>
          <p:nvPr/>
        </p:nvGrpSpPr>
        <p:grpSpPr>
          <a:xfrm>
            <a:off x="7516712" y="3362943"/>
            <a:ext cx="1627370" cy="1233430"/>
            <a:chOff x="7032675" y="3217855"/>
            <a:chExt cx="1637852" cy="1241375"/>
          </a:xfrm>
        </p:grpSpPr>
        <p:sp>
          <p:nvSpPr>
            <p:cNvPr id="756" name="Google Shape;756;p34"/>
            <p:cNvSpPr/>
            <p:nvPr/>
          </p:nvSpPr>
          <p:spPr>
            <a:xfrm>
              <a:off x="7111327" y="3419586"/>
              <a:ext cx="1559200" cy="1039626"/>
            </a:xfrm>
            <a:custGeom>
              <a:avLst/>
              <a:gdLst/>
              <a:ahLst/>
              <a:cxnLst/>
              <a:rect l="l" t="t" r="r" b="b"/>
              <a:pathLst>
                <a:path w="45554" h="30374" extrusionOk="0">
                  <a:moveTo>
                    <a:pt x="10764" y="0"/>
                  </a:moveTo>
                  <a:lnTo>
                    <a:pt x="1" y="15740"/>
                  </a:lnTo>
                  <a:lnTo>
                    <a:pt x="1" y="30373"/>
                  </a:lnTo>
                  <a:lnTo>
                    <a:pt x="45554" y="30373"/>
                  </a:lnTo>
                  <a:lnTo>
                    <a:pt x="45554" y="10121"/>
                  </a:lnTo>
                  <a:lnTo>
                    <a:pt x="107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4"/>
            <p:cNvSpPr/>
            <p:nvPr/>
          </p:nvSpPr>
          <p:spPr>
            <a:xfrm>
              <a:off x="8253075" y="4273151"/>
              <a:ext cx="415849" cy="26900"/>
            </a:xfrm>
            <a:custGeom>
              <a:avLst/>
              <a:gdLst/>
              <a:ahLst/>
              <a:cxnLst/>
              <a:rect l="l" t="t" r="r" b="b"/>
              <a:pathLst>
                <a:path w="9942" h="632" extrusionOk="0">
                  <a:moveTo>
                    <a:pt x="0" y="1"/>
                  </a:moveTo>
                  <a:lnTo>
                    <a:pt x="0" y="632"/>
                  </a:lnTo>
                  <a:lnTo>
                    <a:pt x="9942" y="632"/>
                  </a:lnTo>
                  <a:lnTo>
                    <a:pt x="99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4"/>
            <p:cNvSpPr/>
            <p:nvPr/>
          </p:nvSpPr>
          <p:spPr>
            <a:xfrm>
              <a:off x="8253075" y="4065475"/>
              <a:ext cx="415849" cy="21625"/>
            </a:xfrm>
            <a:custGeom>
              <a:avLst/>
              <a:gdLst/>
              <a:ahLst/>
              <a:cxnLst/>
              <a:rect l="l" t="t" r="r" b="b"/>
              <a:pathLst>
                <a:path w="9942" h="632" extrusionOk="0">
                  <a:moveTo>
                    <a:pt x="0" y="1"/>
                  </a:moveTo>
                  <a:lnTo>
                    <a:pt x="0" y="632"/>
                  </a:lnTo>
                  <a:lnTo>
                    <a:pt x="9942" y="632"/>
                  </a:lnTo>
                  <a:lnTo>
                    <a:pt x="99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4"/>
            <p:cNvSpPr/>
            <p:nvPr/>
          </p:nvSpPr>
          <p:spPr>
            <a:xfrm>
              <a:off x="7095251" y="3511550"/>
              <a:ext cx="1493285" cy="947680"/>
            </a:xfrm>
            <a:custGeom>
              <a:avLst/>
              <a:gdLst/>
              <a:ahLst/>
              <a:cxnLst/>
              <a:rect l="l" t="t" r="r" b="b"/>
              <a:pathLst>
                <a:path w="45852" h="27291" extrusionOk="0">
                  <a:moveTo>
                    <a:pt x="9288" y="10824"/>
                  </a:moveTo>
                  <a:lnTo>
                    <a:pt x="9288" y="13598"/>
                  </a:lnTo>
                  <a:lnTo>
                    <a:pt x="5144" y="10824"/>
                  </a:lnTo>
                  <a:close/>
                  <a:moveTo>
                    <a:pt x="20980" y="10824"/>
                  </a:moveTo>
                  <a:lnTo>
                    <a:pt x="15360" y="13681"/>
                  </a:lnTo>
                  <a:lnTo>
                    <a:pt x="15360" y="10824"/>
                  </a:lnTo>
                  <a:close/>
                  <a:moveTo>
                    <a:pt x="4287" y="11086"/>
                  </a:moveTo>
                  <a:lnTo>
                    <a:pt x="8514" y="13907"/>
                  </a:lnTo>
                  <a:lnTo>
                    <a:pt x="4287" y="13907"/>
                  </a:lnTo>
                  <a:lnTo>
                    <a:pt x="4287" y="11086"/>
                  </a:lnTo>
                  <a:close/>
                  <a:moveTo>
                    <a:pt x="14729" y="10824"/>
                  </a:moveTo>
                  <a:lnTo>
                    <a:pt x="14729" y="13907"/>
                  </a:lnTo>
                  <a:lnTo>
                    <a:pt x="9931" y="13907"/>
                  </a:lnTo>
                  <a:lnTo>
                    <a:pt x="9931" y="10824"/>
                  </a:lnTo>
                  <a:close/>
                  <a:moveTo>
                    <a:pt x="3656" y="14550"/>
                  </a:moveTo>
                  <a:lnTo>
                    <a:pt x="3656" y="20825"/>
                  </a:lnTo>
                  <a:lnTo>
                    <a:pt x="834" y="14550"/>
                  </a:lnTo>
                  <a:close/>
                  <a:moveTo>
                    <a:pt x="9288" y="14550"/>
                  </a:moveTo>
                  <a:lnTo>
                    <a:pt x="9288" y="22063"/>
                  </a:lnTo>
                  <a:lnTo>
                    <a:pt x="4287" y="22063"/>
                  </a:lnTo>
                  <a:lnTo>
                    <a:pt x="4287" y="14550"/>
                  </a:lnTo>
                  <a:close/>
                  <a:moveTo>
                    <a:pt x="14729" y="14550"/>
                  </a:moveTo>
                  <a:lnTo>
                    <a:pt x="14729" y="22063"/>
                  </a:lnTo>
                  <a:lnTo>
                    <a:pt x="9931" y="22063"/>
                  </a:lnTo>
                  <a:lnTo>
                    <a:pt x="9931" y="14550"/>
                  </a:lnTo>
                  <a:close/>
                  <a:moveTo>
                    <a:pt x="25599" y="14550"/>
                  </a:moveTo>
                  <a:lnTo>
                    <a:pt x="20480" y="22063"/>
                  </a:lnTo>
                  <a:lnTo>
                    <a:pt x="15360" y="22063"/>
                  </a:lnTo>
                  <a:lnTo>
                    <a:pt x="15360" y="14550"/>
                  </a:lnTo>
                  <a:close/>
                  <a:moveTo>
                    <a:pt x="26266" y="14777"/>
                  </a:moveTo>
                  <a:lnTo>
                    <a:pt x="26266" y="22063"/>
                  </a:lnTo>
                  <a:lnTo>
                    <a:pt x="21313" y="22063"/>
                  </a:lnTo>
                  <a:lnTo>
                    <a:pt x="26266" y="14777"/>
                  </a:lnTo>
                  <a:close/>
                  <a:moveTo>
                    <a:pt x="9288" y="1"/>
                  </a:moveTo>
                  <a:lnTo>
                    <a:pt x="9288" y="9478"/>
                  </a:lnTo>
                  <a:lnTo>
                    <a:pt x="6168" y="5454"/>
                  </a:lnTo>
                  <a:lnTo>
                    <a:pt x="5621" y="5871"/>
                  </a:lnTo>
                  <a:lnTo>
                    <a:pt x="8966" y="10181"/>
                  </a:lnTo>
                  <a:lnTo>
                    <a:pt x="4287" y="10181"/>
                  </a:lnTo>
                  <a:lnTo>
                    <a:pt x="4287" y="8895"/>
                  </a:lnTo>
                  <a:lnTo>
                    <a:pt x="3656" y="8895"/>
                  </a:lnTo>
                  <a:lnTo>
                    <a:pt x="3656" y="10181"/>
                  </a:lnTo>
                  <a:lnTo>
                    <a:pt x="2704" y="10181"/>
                  </a:lnTo>
                  <a:lnTo>
                    <a:pt x="2704" y="10812"/>
                  </a:lnTo>
                  <a:lnTo>
                    <a:pt x="3656" y="10812"/>
                  </a:lnTo>
                  <a:lnTo>
                    <a:pt x="3656" y="13907"/>
                  </a:lnTo>
                  <a:lnTo>
                    <a:pt x="311" y="13907"/>
                  </a:lnTo>
                  <a:lnTo>
                    <a:pt x="311" y="14229"/>
                  </a:lnTo>
                  <a:lnTo>
                    <a:pt x="1" y="14372"/>
                  </a:lnTo>
                  <a:lnTo>
                    <a:pt x="3454" y="22063"/>
                  </a:lnTo>
                  <a:lnTo>
                    <a:pt x="311" y="22063"/>
                  </a:lnTo>
                  <a:lnTo>
                    <a:pt x="311" y="22694"/>
                  </a:lnTo>
                  <a:lnTo>
                    <a:pt x="3656" y="22694"/>
                  </a:lnTo>
                  <a:lnTo>
                    <a:pt x="3656" y="27290"/>
                  </a:lnTo>
                  <a:lnTo>
                    <a:pt x="4287" y="27290"/>
                  </a:lnTo>
                  <a:lnTo>
                    <a:pt x="4287" y="22694"/>
                  </a:lnTo>
                  <a:lnTo>
                    <a:pt x="9288" y="22694"/>
                  </a:lnTo>
                  <a:lnTo>
                    <a:pt x="9288" y="27290"/>
                  </a:lnTo>
                  <a:lnTo>
                    <a:pt x="9931" y="27290"/>
                  </a:lnTo>
                  <a:lnTo>
                    <a:pt x="9931" y="22694"/>
                  </a:lnTo>
                  <a:lnTo>
                    <a:pt x="14729" y="22694"/>
                  </a:lnTo>
                  <a:lnTo>
                    <a:pt x="14729" y="27290"/>
                  </a:lnTo>
                  <a:lnTo>
                    <a:pt x="15360" y="27290"/>
                  </a:lnTo>
                  <a:lnTo>
                    <a:pt x="15360" y="22694"/>
                  </a:lnTo>
                  <a:lnTo>
                    <a:pt x="26266" y="22694"/>
                  </a:lnTo>
                  <a:lnTo>
                    <a:pt x="26266" y="27290"/>
                  </a:lnTo>
                  <a:lnTo>
                    <a:pt x="26897" y="27290"/>
                  </a:lnTo>
                  <a:lnTo>
                    <a:pt x="26897" y="22694"/>
                  </a:lnTo>
                  <a:lnTo>
                    <a:pt x="45852" y="22694"/>
                  </a:lnTo>
                  <a:lnTo>
                    <a:pt x="45852" y="22063"/>
                  </a:lnTo>
                  <a:lnTo>
                    <a:pt x="26909" y="22063"/>
                  </a:lnTo>
                  <a:lnTo>
                    <a:pt x="26909" y="13181"/>
                  </a:lnTo>
                  <a:lnTo>
                    <a:pt x="26278" y="13181"/>
                  </a:lnTo>
                  <a:lnTo>
                    <a:pt x="26278" y="13907"/>
                  </a:lnTo>
                  <a:lnTo>
                    <a:pt x="16420" y="13907"/>
                  </a:lnTo>
                  <a:lnTo>
                    <a:pt x="22492" y="10824"/>
                  </a:lnTo>
                  <a:lnTo>
                    <a:pt x="22670" y="10824"/>
                  </a:lnTo>
                  <a:lnTo>
                    <a:pt x="22670" y="10181"/>
                  </a:lnTo>
                  <a:lnTo>
                    <a:pt x="15682" y="10181"/>
                  </a:lnTo>
                  <a:lnTo>
                    <a:pt x="18491" y="6264"/>
                  </a:lnTo>
                  <a:lnTo>
                    <a:pt x="17979" y="5883"/>
                  </a:lnTo>
                  <a:lnTo>
                    <a:pt x="15360" y="9526"/>
                  </a:lnTo>
                  <a:lnTo>
                    <a:pt x="15360" y="1954"/>
                  </a:lnTo>
                  <a:lnTo>
                    <a:pt x="14729" y="1954"/>
                  </a:lnTo>
                  <a:lnTo>
                    <a:pt x="14729" y="10181"/>
                  </a:lnTo>
                  <a:lnTo>
                    <a:pt x="9931" y="10181"/>
                  </a:lnTo>
                  <a:lnTo>
                    <a:pt x="99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4"/>
            <p:cNvSpPr/>
            <p:nvPr/>
          </p:nvSpPr>
          <p:spPr>
            <a:xfrm>
              <a:off x="7032675" y="3378411"/>
              <a:ext cx="1636246" cy="617430"/>
            </a:xfrm>
            <a:custGeom>
              <a:avLst/>
              <a:gdLst/>
              <a:ahLst/>
              <a:cxnLst/>
              <a:rect l="l" t="t" r="r" b="b"/>
              <a:pathLst>
                <a:path w="47805" h="18039" extrusionOk="0">
                  <a:moveTo>
                    <a:pt x="11824" y="1"/>
                  </a:moveTo>
                  <a:lnTo>
                    <a:pt x="1" y="18039"/>
                  </a:lnTo>
                  <a:lnTo>
                    <a:pt x="2906" y="18039"/>
                  </a:lnTo>
                  <a:lnTo>
                    <a:pt x="12729" y="3108"/>
                  </a:lnTo>
                  <a:lnTo>
                    <a:pt x="26052" y="18039"/>
                  </a:lnTo>
                  <a:lnTo>
                    <a:pt x="27516" y="18039"/>
                  </a:lnTo>
                  <a:cubicBezTo>
                    <a:pt x="28350" y="15693"/>
                    <a:pt x="30576" y="14133"/>
                    <a:pt x="33064" y="14133"/>
                  </a:cubicBezTo>
                  <a:cubicBezTo>
                    <a:pt x="35565" y="14133"/>
                    <a:pt x="37779" y="15693"/>
                    <a:pt x="38625" y="18039"/>
                  </a:cubicBezTo>
                  <a:lnTo>
                    <a:pt x="47804" y="18039"/>
                  </a:lnTo>
                  <a:lnTo>
                    <a:pt x="478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8273966" y="3286718"/>
              <a:ext cx="160185" cy="327283"/>
            </a:xfrm>
            <a:custGeom>
              <a:avLst/>
              <a:gdLst/>
              <a:ahLst/>
              <a:cxnLst/>
              <a:rect l="l" t="t" r="r" b="b"/>
              <a:pathLst>
                <a:path w="4680" h="9562" extrusionOk="0">
                  <a:moveTo>
                    <a:pt x="0" y="1"/>
                  </a:moveTo>
                  <a:lnTo>
                    <a:pt x="0" y="9562"/>
                  </a:lnTo>
                  <a:lnTo>
                    <a:pt x="4679" y="9562"/>
                  </a:lnTo>
                  <a:lnTo>
                    <a:pt x="46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8239739" y="3217855"/>
              <a:ext cx="228229" cy="92551"/>
            </a:xfrm>
            <a:custGeom>
              <a:avLst/>
              <a:gdLst/>
              <a:ahLst/>
              <a:cxnLst/>
              <a:rect l="l" t="t" r="r" b="b"/>
              <a:pathLst>
                <a:path w="6668" h="2704" extrusionOk="0">
                  <a:moveTo>
                    <a:pt x="0" y="1"/>
                  </a:moveTo>
                  <a:lnTo>
                    <a:pt x="0" y="2703"/>
                  </a:lnTo>
                  <a:lnTo>
                    <a:pt x="6668" y="2703"/>
                  </a:lnTo>
                  <a:lnTo>
                    <a:pt x="66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8036776" y="3985623"/>
              <a:ext cx="243734" cy="473161"/>
            </a:xfrm>
            <a:custGeom>
              <a:avLst/>
              <a:gdLst/>
              <a:ahLst/>
              <a:cxnLst/>
              <a:rect l="l" t="t" r="r" b="b"/>
              <a:pathLst>
                <a:path w="7121" h="13824" extrusionOk="0">
                  <a:moveTo>
                    <a:pt x="3561" y="0"/>
                  </a:moveTo>
                  <a:cubicBezTo>
                    <a:pt x="1596" y="0"/>
                    <a:pt x="1" y="1595"/>
                    <a:pt x="1" y="3560"/>
                  </a:cubicBezTo>
                  <a:lnTo>
                    <a:pt x="1" y="13823"/>
                  </a:lnTo>
                  <a:lnTo>
                    <a:pt x="7121" y="13823"/>
                  </a:lnTo>
                  <a:lnTo>
                    <a:pt x="7121" y="3560"/>
                  </a:lnTo>
                  <a:cubicBezTo>
                    <a:pt x="7121" y="1595"/>
                    <a:pt x="5525" y="0"/>
                    <a:pt x="35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7223196" y="4013346"/>
              <a:ext cx="61575" cy="89300"/>
            </a:xfrm>
            <a:custGeom>
              <a:avLst/>
              <a:gdLst/>
              <a:ahLst/>
              <a:cxnLst/>
              <a:rect l="l" t="t" r="r" b="b"/>
              <a:pathLst>
                <a:path w="1799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7214640" y="4005200"/>
              <a:ext cx="78278" cy="106003"/>
            </a:xfrm>
            <a:custGeom>
              <a:avLst/>
              <a:gdLst/>
              <a:ahLst/>
              <a:cxnLst/>
              <a:rect l="l" t="t" r="r" b="b"/>
              <a:pathLst>
                <a:path w="2287" h="3097" extrusionOk="0">
                  <a:moveTo>
                    <a:pt x="1811" y="489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51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89"/>
                    <a:pt x="108" y="3096"/>
                    <a:pt x="251" y="3096"/>
                  </a:cubicBezTo>
                  <a:lnTo>
                    <a:pt x="2049" y="3096"/>
                  </a:lnTo>
                  <a:cubicBezTo>
                    <a:pt x="2180" y="3096"/>
                    <a:pt x="2287" y="2989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7284735" y="4013346"/>
              <a:ext cx="61986" cy="89300"/>
            </a:xfrm>
            <a:custGeom>
              <a:avLst/>
              <a:gdLst/>
              <a:ahLst/>
              <a:cxnLst/>
              <a:rect l="l" t="t" r="r" b="b"/>
              <a:pathLst>
                <a:path w="1811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7276590" y="4005200"/>
              <a:ext cx="78278" cy="106003"/>
            </a:xfrm>
            <a:custGeom>
              <a:avLst/>
              <a:gdLst/>
              <a:ahLst/>
              <a:cxnLst/>
              <a:rect l="l" t="t" r="r" b="b"/>
              <a:pathLst>
                <a:path w="2287" h="3097" extrusionOk="0">
                  <a:moveTo>
                    <a:pt x="1810" y="489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77"/>
                    <a:pt x="108" y="3096"/>
                    <a:pt x="239" y="3096"/>
                  </a:cubicBezTo>
                  <a:lnTo>
                    <a:pt x="2049" y="3096"/>
                  </a:lnTo>
                  <a:cubicBezTo>
                    <a:pt x="2180" y="3084"/>
                    <a:pt x="2287" y="2977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7346685" y="4013346"/>
              <a:ext cx="61575" cy="89300"/>
            </a:xfrm>
            <a:custGeom>
              <a:avLst/>
              <a:gdLst/>
              <a:ahLst/>
              <a:cxnLst/>
              <a:rect l="l" t="t" r="r" b="b"/>
              <a:pathLst>
                <a:path w="1799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798" y="2608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7338539" y="4005200"/>
              <a:ext cx="78278" cy="106003"/>
            </a:xfrm>
            <a:custGeom>
              <a:avLst/>
              <a:gdLst/>
              <a:ahLst/>
              <a:cxnLst/>
              <a:rect l="l" t="t" r="r" b="b"/>
              <a:pathLst>
                <a:path w="2287" h="3097" extrusionOk="0">
                  <a:moveTo>
                    <a:pt x="1798" y="489"/>
                  </a:moveTo>
                  <a:lnTo>
                    <a:pt x="1798" y="2608"/>
                  </a:lnTo>
                  <a:lnTo>
                    <a:pt x="477" y="2608"/>
                  </a:lnTo>
                  <a:lnTo>
                    <a:pt x="477" y="489"/>
                  </a:lnTo>
                  <a:close/>
                  <a:moveTo>
                    <a:pt x="239" y="1"/>
                  </a:moveTo>
                  <a:cubicBezTo>
                    <a:pt x="108" y="1"/>
                    <a:pt x="0" y="108"/>
                    <a:pt x="0" y="239"/>
                  </a:cubicBezTo>
                  <a:lnTo>
                    <a:pt x="0" y="2846"/>
                  </a:lnTo>
                  <a:cubicBezTo>
                    <a:pt x="0" y="2989"/>
                    <a:pt x="108" y="3096"/>
                    <a:pt x="239" y="3096"/>
                  </a:cubicBezTo>
                  <a:lnTo>
                    <a:pt x="2036" y="3096"/>
                  </a:lnTo>
                  <a:cubicBezTo>
                    <a:pt x="2179" y="3096"/>
                    <a:pt x="2286" y="2989"/>
                    <a:pt x="2286" y="2846"/>
                  </a:cubicBezTo>
                  <a:lnTo>
                    <a:pt x="2286" y="239"/>
                  </a:lnTo>
                  <a:cubicBezTo>
                    <a:pt x="2286" y="108"/>
                    <a:pt x="2179" y="1"/>
                    <a:pt x="20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7223196" y="4102608"/>
              <a:ext cx="61575" cy="89265"/>
            </a:xfrm>
            <a:custGeom>
              <a:avLst/>
              <a:gdLst/>
              <a:ahLst/>
              <a:cxnLst/>
              <a:rect l="l" t="t" r="r" b="b"/>
              <a:pathLst>
                <a:path w="1799" h="2608" extrusionOk="0">
                  <a:moveTo>
                    <a:pt x="1" y="0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7214640" y="4094462"/>
              <a:ext cx="78689" cy="105968"/>
            </a:xfrm>
            <a:custGeom>
              <a:avLst/>
              <a:gdLst/>
              <a:ahLst/>
              <a:cxnLst/>
              <a:rect l="l" t="t" r="r" b="b"/>
              <a:pathLst>
                <a:path w="2299" h="3096" extrusionOk="0">
                  <a:moveTo>
                    <a:pt x="1811" y="488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51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858"/>
                  </a:lnTo>
                  <a:cubicBezTo>
                    <a:pt x="1" y="2989"/>
                    <a:pt x="108" y="3096"/>
                    <a:pt x="251" y="3096"/>
                  </a:cubicBezTo>
                  <a:lnTo>
                    <a:pt x="2049" y="3096"/>
                  </a:lnTo>
                  <a:cubicBezTo>
                    <a:pt x="2180" y="3096"/>
                    <a:pt x="2299" y="2989"/>
                    <a:pt x="2287" y="2846"/>
                  </a:cubicBezTo>
                  <a:lnTo>
                    <a:pt x="2287" y="238"/>
                  </a:lnTo>
                  <a:cubicBezTo>
                    <a:pt x="2287" y="107"/>
                    <a:pt x="2180" y="0"/>
                    <a:pt x="2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7284735" y="4102608"/>
              <a:ext cx="61986" cy="89265"/>
            </a:xfrm>
            <a:custGeom>
              <a:avLst/>
              <a:gdLst/>
              <a:ahLst/>
              <a:cxnLst/>
              <a:rect l="l" t="t" r="r" b="b"/>
              <a:pathLst>
                <a:path w="1811" h="2608" extrusionOk="0">
                  <a:moveTo>
                    <a:pt x="1" y="0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7276590" y="4094462"/>
              <a:ext cx="78278" cy="105968"/>
            </a:xfrm>
            <a:custGeom>
              <a:avLst/>
              <a:gdLst/>
              <a:ahLst/>
              <a:cxnLst/>
              <a:rect l="l" t="t" r="r" b="b"/>
              <a:pathLst>
                <a:path w="2287" h="3096" extrusionOk="0">
                  <a:moveTo>
                    <a:pt x="1810" y="488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858"/>
                  </a:lnTo>
                  <a:cubicBezTo>
                    <a:pt x="1" y="2989"/>
                    <a:pt x="108" y="3096"/>
                    <a:pt x="239" y="3096"/>
                  </a:cubicBezTo>
                  <a:lnTo>
                    <a:pt x="2049" y="3096"/>
                  </a:lnTo>
                  <a:cubicBezTo>
                    <a:pt x="2180" y="3096"/>
                    <a:pt x="2287" y="2977"/>
                    <a:pt x="2287" y="2846"/>
                  </a:cubicBezTo>
                  <a:lnTo>
                    <a:pt x="2287" y="238"/>
                  </a:lnTo>
                  <a:cubicBezTo>
                    <a:pt x="2287" y="107"/>
                    <a:pt x="2180" y="0"/>
                    <a:pt x="2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7346685" y="4102608"/>
              <a:ext cx="61575" cy="89265"/>
            </a:xfrm>
            <a:custGeom>
              <a:avLst/>
              <a:gdLst/>
              <a:ahLst/>
              <a:cxnLst/>
              <a:rect l="l" t="t" r="r" b="b"/>
              <a:pathLst>
                <a:path w="1799" h="2608" extrusionOk="0">
                  <a:moveTo>
                    <a:pt x="1" y="0"/>
                  </a:moveTo>
                  <a:lnTo>
                    <a:pt x="1" y="2608"/>
                  </a:lnTo>
                  <a:lnTo>
                    <a:pt x="1798" y="2608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7338129" y="4094462"/>
              <a:ext cx="78689" cy="105968"/>
            </a:xfrm>
            <a:custGeom>
              <a:avLst/>
              <a:gdLst/>
              <a:ahLst/>
              <a:cxnLst/>
              <a:rect l="l" t="t" r="r" b="b"/>
              <a:pathLst>
                <a:path w="2299" h="3096" extrusionOk="0">
                  <a:moveTo>
                    <a:pt x="1810" y="488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51" y="0"/>
                  </a:moveTo>
                  <a:cubicBezTo>
                    <a:pt x="120" y="0"/>
                    <a:pt x="12" y="107"/>
                    <a:pt x="12" y="238"/>
                  </a:cubicBezTo>
                  <a:lnTo>
                    <a:pt x="12" y="2858"/>
                  </a:lnTo>
                  <a:cubicBezTo>
                    <a:pt x="1" y="2989"/>
                    <a:pt x="120" y="3096"/>
                    <a:pt x="251" y="3096"/>
                  </a:cubicBezTo>
                  <a:lnTo>
                    <a:pt x="2048" y="3096"/>
                  </a:lnTo>
                  <a:cubicBezTo>
                    <a:pt x="2191" y="3096"/>
                    <a:pt x="2298" y="2989"/>
                    <a:pt x="2298" y="2846"/>
                  </a:cubicBezTo>
                  <a:lnTo>
                    <a:pt x="2298" y="238"/>
                  </a:lnTo>
                  <a:cubicBezTo>
                    <a:pt x="2298" y="107"/>
                    <a:pt x="2191" y="0"/>
                    <a:pt x="2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4"/>
            <p:cNvSpPr/>
            <p:nvPr/>
          </p:nvSpPr>
          <p:spPr>
            <a:xfrm>
              <a:off x="7223196" y="4191837"/>
              <a:ext cx="61575" cy="89300"/>
            </a:xfrm>
            <a:custGeom>
              <a:avLst/>
              <a:gdLst/>
              <a:ahLst/>
              <a:cxnLst/>
              <a:rect l="l" t="t" r="r" b="b"/>
              <a:pathLst>
                <a:path w="1799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7214640" y="4183691"/>
              <a:ext cx="78278" cy="106003"/>
            </a:xfrm>
            <a:custGeom>
              <a:avLst/>
              <a:gdLst/>
              <a:ahLst/>
              <a:cxnLst/>
              <a:rect l="l" t="t" r="r" b="b"/>
              <a:pathLst>
                <a:path w="2287" h="3097" extrusionOk="0">
                  <a:moveTo>
                    <a:pt x="1811" y="489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51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51" y="3096"/>
                  </a:cubicBezTo>
                  <a:lnTo>
                    <a:pt x="2049" y="3096"/>
                  </a:lnTo>
                  <a:cubicBezTo>
                    <a:pt x="2180" y="3084"/>
                    <a:pt x="2287" y="2977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7284735" y="4191837"/>
              <a:ext cx="61986" cy="89300"/>
            </a:xfrm>
            <a:custGeom>
              <a:avLst/>
              <a:gdLst/>
              <a:ahLst/>
              <a:cxnLst/>
              <a:rect l="l" t="t" r="r" b="b"/>
              <a:pathLst>
                <a:path w="1811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4"/>
            <p:cNvSpPr/>
            <p:nvPr/>
          </p:nvSpPr>
          <p:spPr>
            <a:xfrm>
              <a:off x="7276590" y="4183691"/>
              <a:ext cx="78278" cy="106003"/>
            </a:xfrm>
            <a:custGeom>
              <a:avLst/>
              <a:gdLst/>
              <a:ahLst/>
              <a:cxnLst/>
              <a:rect l="l" t="t" r="r" b="b"/>
              <a:pathLst>
                <a:path w="2287" h="3097" extrusionOk="0">
                  <a:moveTo>
                    <a:pt x="1810" y="489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39" y="3096"/>
                  </a:cubicBezTo>
                  <a:lnTo>
                    <a:pt x="2049" y="3096"/>
                  </a:lnTo>
                  <a:cubicBezTo>
                    <a:pt x="2180" y="3084"/>
                    <a:pt x="2287" y="2977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7346685" y="4191837"/>
              <a:ext cx="61575" cy="89300"/>
            </a:xfrm>
            <a:custGeom>
              <a:avLst/>
              <a:gdLst/>
              <a:ahLst/>
              <a:cxnLst/>
              <a:rect l="l" t="t" r="r" b="b"/>
              <a:pathLst>
                <a:path w="1799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798" y="2608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4"/>
            <p:cNvSpPr/>
            <p:nvPr/>
          </p:nvSpPr>
          <p:spPr>
            <a:xfrm>
              <a:off x="7338129" y="4183691"/>
              <a:ext cx="78689" cy="106003"/>
            </a:xfrm>
            <a:custGeom>
              <a:avLst/>
              <a:gdLst/>
              <a:ahLst/>
              <a:cxnLst/>
              <a:rect l="l" t="t" r="r" b="b"/>
              <a:pathLst>
                <a:path w="2299" h="3097" extrusionOk="0">
                  <a:moveTo>
                    <a:pt x="1810" y="489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51" y="1"/>
                  </a:moveTo>
                  <a:cubicBezTo>
                    <a:pt x="120" y="1"/>
                    <a:pt x="12" y="108"/>
                    <a:pt x="12" y="239"/>
                  </a:cubicBezTo>
                  <a:lnTo>
                    <a:pt x="12" y="2846"/>
                  </a:lnTo>
                  <a:cubicBezTo>
                    <a:pt x="1" y="2977"/>
                    <a:pt x="120" y="3084"/>
                    <a:pt x="251" y="3096"/>
                  </a:cubicBezTo>
                  <a:lnTo>
                    <a:pt x="2048" y="3096"/>
                  </a:lnTo>
                  <a:cubicBezTo>
                    <a:pt x="2191" y="3084"/>
                    <a:pt x="2298" y="2977"/>
                    <a:pt x="2298" y="2846"/>
                  </a:cubicBezTo>
                  <a:lnTo>
                    <a:pt x="2298" y="239"/>
                  </a:lnTo>
                  <a:cubicBezTo>
                    <a:pt x="2298" y="108"/>
                    <a:pt x="2191" y="1"/>
                    <a:pt x="2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4"/>
            <p:cNvSpPr/>
            <p:nvPr/>
          </p:nvSpPr>
          <p:spPr>
            <a:xfrm>
              <a:off x="7582891" y="4013346"/>
              <a:ext cx="61986" cy="89300"/>
            </a:xfrm>
            <a:custGeom>
              <a:avLst/>
              <a:gdLst/>
              <a:ahLst/>
              <a:cxnLst/>
              <a:rect l="l" t="t" r="r" b="b"/>
              <a:pathLst>
                <a:path w="1811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4"/>
            <p:cNvSpPr/>
            <p:nvPr/>
          </p:nvSpPr>
          <p:spPr>
            <a:xfrm>
              <a:off x="7574745" y="4005200"/>
              <a:ext cx="78278" cy="106003"/>
            </a:xfrm>
            <a:custGeom>
              <a:avLst/>
              <a:gdLst/>
              <a:ahLst/>
              <a:cxnLst/>
              <a:rect l="l" t="t" r="r" b="b"/>
              <a:pathLst>
                <a:path w="2287" h="3097" extrusionOk="0">
                  <a:moveTo>
                    <a:pt x="1811" y="489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89"/>
                    <a:pt x="108" y="3096"/>
                    <a:pt x="239" y="3096"/>
                  </a:cubicBezTo>
                  <a:lnTo>
                    <a:pt x="2049" y="3096"/>
                  </a:lnTo>
                  <a:cubicBezTo>
                    <a:pt x="2180" y="3096"/>
                    <a:pt x="2287" y="2989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4"/>
            <p:cNvSpPr/>
            <p:nvPr/>
          </p:nvSpPr>
          <p:spPr>
            <a:xfrm>
              <a:off x="7644841" y="4013346"/>
              <a:ext cx="61575" cy="89300"/>
            </a:xfrm>
            <a:custGeom>
              <a:avLst/>
              <a:gdLst/>
              <a:ahLst/>
              <a:cxnLst/>
              <a:rect l="l" t="t" r="r" b="b"/>
              <a:pathLst>
                <a:path w="1799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4"/>
            <p:cNvSpPr/>
            <p:nvPr/>
          </p:nvSpPr>
          <p:spPr>
            <a:xfrm>
              <a:off x="7636284" y="4005200"/>
              <a:ext cx="78689" cy="106003"/>
            </a:xfrm>
            <a:custGeom>
              <a:avLst/>
              <a:gdLst/>
              <a:ahLst/>
              <a:cxnLst/>
              <a:rect l="l" t="t" r="r" b="b"/>
              <a:pathLst>
                <a:path w="2299" h="3097" extrusionOk="0">
                  <a:moveTo>
                    <a:pt x="1810" y="489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51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89"/>
                    <a:pt x="108" y="3096"/>
                    <a:pt x="251" y="3096"/>
                  </a:cubicBezTo>
                  <a:lnTo>
                    <a:pt x="2049" y="3096"/>
                  </a:lnTo>
                  <a:cubicBezTo>
                    <a:pt x="2179" y="3096"/>
                    <a:pt x="2299" y="2989"/>
                    <a:pt x="2299" y="2846"/>
                  </a:cubicBezTo>
                  <a:lnTo>
                    <a:pt x="2299" y="239"/>
                  </a:lnTo>
                  <a:cubicBezTo>
                    <a:pt x="2299" y="108"/>
                    <a:pt x="2179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4"/>
            <p:cNvSpPr/>
            <p:nvPr/>
          </p:nvSpPr>
          <p:spPr>
            <a:xfrm>
              <a:off x="7706380" y="4013346"/>
              <a:ext cx="61986" cy="89300"/>
            </a:xfrm>
            <a:custGeom>
              <a:avLst/>
              <a:gdLst/>
              <a:ahLst/>
              <a:cxnLst/>
              <a:rect l="l" t="t" r="r" b="b"/>
              <a:pathLst>
                <a:path w="1811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810" y="2608"/>
                  </a:lnTo>
                  <a:lnTo>
                    <a:pt x="18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4"/>
            <p:cNvSpPr/>
            <p:nvPr/>
          </p:nvSpPr>
          <p:spPr>
            <a:xfrm>
              <a:off x="7698234" y="4005200"/>
              <a:ext cx="78278" cy="106003"/>
            </a:xfrm>
            <a:custGeom>
              <a:avLst/>
              <a:gdLst/>
              <a:ahLst/>
              <a:cxnLst/>
              <a:rect l="l" t="t" r="r" b="b"/>
              <a:pathLst>
                <a:path w="2287" h="3097" extrusionOk="0">
                  <a:moveTo>
                    <a:pt x="1798" y="489"/>
                  </a:moveTo>
                  <a:lnTo>
                    <a:pt x="1798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0" y="108"/>
                    <a:pt x="0" y="239"/>
                  </a:cubicBezTo>
                  <a:lnTo>
                    <a:pt x="0" y="2846"/>
                  </a:lnTo>
                  <a:cubicBezTo>
                    <a:pt x="0" y="2989"/>
                    <a:pt x="108" y="3096"/>
                    <a:pt x="239" y="3096"/>
                  </a:cubicBezTo>
                  <a:lnTo>
                    <a:pt x="2048" y="3096"/>
                  </a:lnTo>
                  <a:cubicBezTo>
                    <a:pt x="2179" y="3096"/>
                    <a:pt x="2286" y="2989"/>
                    <a:pt x="2286" y="2846"/>
                  </a:cubicBezTo>
                  <a:lnTo>
                    <a:pt x="2286" y="239"/>
                  </a:lnTo>
                  <a:cubicBezTo>
                    <a:pt x="2286" y="108"/>
                    <a:pt x="2179" y="1"/>
                    <a:pt x="2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4"/>
            <p:cNvSpPr/>
            <p:nvPr/>
          </p:nvSpPr>
          <p:spPr>
            <a:xfrm>
              <a:off x="7582891" y="4102608"/>
              <a:ext cx="61986" cy="89265"/>
            </a:xfrm>
            <a:custGeom>
              <a:avLst/>
              <a:gdLst/>
              <a:ahLst/>
              <a:cxnLst/>
              <a:rect l="l" t="t" r="r" b="b"/>
              <a:pathLst>
                <a:path w="1811" h="2608" extrusionOk="0">
                  <a:moveTo>
                    <a:pt x="1" y="0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4"/>
            <p:cNvSpPr/>
            <p:nvPr/>
          </p:nvSpPr>
          <p:spPr>
            <a:xfrm>
              <a:off x="7574745" y="4094462"/>
              <a:ext cx="78278" cy="105968"/>
            </a:xfrm>
            <a:custGeom>
              <a:avLst/>
              <a:gdLst/>
              <a:ahLst/>
              <a:cxnLst/>
              <a:rect l="l" t="t" r="r" b="b"/>
              <a:pathLst>
                <a:path w="2287" h="3096" extrusionOk="0">
                  <a:moveTo>
                    <a:pt x="1811" y="488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858"/>
                  </a:lnTo>
                  <a:cubicBezTo>
                    <a:pt x="1" y="2989"/>
                    <a:pt x="108" y="3096"/>
                    <a:pt x="239" y="3096"/>
                  </a:cubicBezTo>
                  <a:lnTo>
                    <a:pt x="2049" y="3096"/>
                  </a:lnTo>
                  <a:cubicBezTo>
                    <a:pt x="2180" y="3096"/>
                    <a:pt x="2287" y="2989"/>
                    <a:pt x="2287" y="2846"/>
                  </a:cubicBezTo>
                  <a:lnTo>
                    <a:pt x="2287" y="238"/>
                  </a:lnTo>
                  <a:cubicBezTo>
                    <a:pt x="2287" y="107"/>
                    <a:pt x="2180" y="0"/>
                    <a:pt x="2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4"/>
            <p:cNvSpPr/>
            <p:nvPr/>
          </p:nvSpPr>
          <p:spPr>
            <a:xfrm>
              <a:off x="7644841" y="4102608"/>
              <a:ext cx="61575" cy="89265"/>
            </a:xfrm>
            <a:custGeom>
              <a:avLst/>
              <a:gdLst/>
              <a:ahLst/>
              <a:cxnLst/>
              <a:rect l="l" t="t" r="r" b="b"/>
              <a:pathLst>
                <a:path w="1799" h="2608" extrusionOk="0">
                  <a:moveTo>
                    <a:pt x="1" y="0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4"/>
            <p:cNvSpPr/>
            <p:nvPr/>
          </p:nvSpPr>
          <p:spPr>
            <a:xfrm>
              <a:off x="7636284" y="4094462"/>
              <a:ext cx="78689" cy="105968"/>
            </a:xfrm>
            <a:custGeom>
              <a:avLst/>
              <a:gdLst/>
              <a:ahLst/>
              <a:cxnLst/>
              <a:rect l="l" t="t" r="r" b="b"/>
              <a:pathLst>
                <a:path w="2299" h="3096" extrusionOk="0">
                  <a:moveTo>
                    <a:pt x="1810" y="488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51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858"/>
                  </a:lnTo>
                  <a:cubicBezTo>
                    <a:pt x="1" y="2989"/>
                    <a:pt x="108" y="3096"/>
                    <a:pt x="251" y="3096"/>
                  </a:cubicBezTo>
                  <a:lnTo>
                    <a:pt x="2049" y="3096"/>
                  </a:lnTo>
                  <a:cubicBezTo>
                    <a:pt x="2191" y="3096"/>
                    <a:pt x="2299" y="2989"/>
                    <a:pt x="2299" y="2846"/>
                  </a:cubicBezTo>
                  <a:lnTo>
                    <a:pt x="2299" y="238"/>
                  </a:lnTo>
                  <a:cubicBezTo>
                    <a:pt x="2299" y="107"/>
                    <a:pt x="2179" y="0"/>
                    <a:pt x="2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4"/>
            <p:cNvSpPr/>
            <p:nvPr/>
          </p:nvSpPr>
          <p:spPr>
            <a:xfrm>
              <a:off x="7706380" y="4102608"/>
              <a:ext cx="61986" cy="89265"/>
            </a:xfrm>
            <a:custGeom>
              <a:avLst/>
              <a:gdLst/>
              <a:ahLst/>
              <a:cxnLst/>
              <a:rect l="l" t="t" r="r" b="b"/>
              <a:pathLst>
                <a:path w="1811" h="2608" extrusionOk="0">
                  <a:moveTo>
                    <a:pt x="1" y="0"/>
                  </a:moveTo>
                  <a:lnTo>
                    <a:pt x="1" y="2608"/>
                  </a:lnTo>
                  <a:lnTo>
                    <a:pt x="1810" y="2608"/>
                  </a:lnTo>
                  <a:lnTo>
                    <a:pt x="181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4"/>
            <p:cNvSpPr/>
            <p:nvPr/>
          </p:nvSpPr>
          <p:spPr>
            <a:xfrm>
              <a:off x="7698234" y="4094462"/>
              <a:ext cx="78278" cy="105968"/>
            </a:xfrm>
            <a:custGeom>
              <a:avLst/>
              <a:gdLst/>
              <a:ahLst/>
              <a:cxnLst/>
              <a:rect l="l" t="t" r="r" b="b"/>
              <a:pathLst>
                <a:path w="2287" h="3096" extrusionOk="0">
                  <a:moveTo>
                    <a:pt x="1798" y="488"/>
                  </a:moveTo>
                  <a:lnTo>
                    <a:pt x="1798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39" y="0"/>
                  </a:moveTo>
                  <a:cubicBezTo>
                    <a:pt x="108" y="0"/>
                    <a:pt x="0" y="107"/>
                    <a:pt x="0" y="238"/>
                  </a:cubicBezTo>
                  <a:lnTo>
                    <a:pt x="0" y="2858"/>
                  </a:lnTo>
                  <a:cubicBezTo>
                    <a:pt x="0" y="2989"/>
                    <a:pt x="108" y="3096"/>
                    <a:pt x="239" y="3096"/>
                  </a:cubicBezTo>
                  <a:lnTo>
                    <a:pt x="2048" y="3096"/>
                  </a:lnTo>
                  <a:cubicBezTo>
                    <a:pt x="2179" y="3096"/>
                    <a:pt x="2286" y="2989"/>
                    <a:pt x="2286" y="2846"/>
                  </a:cubicBezTo>
                  <a:lnTo>
                    <a:pt x="2286" y="238"/>
                  </a:lnTo>
                  <a:cubicBezTo>
                    <a:pt x="2286" y="107"/>
                    <a:pt x="2179" y="0"/>
                    <a:pt x="2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4"/>
            <p:cNvSpPr/>
            <p:nvPr/>
          </p:nvSpPr>
          <p:spPr>
            <a:xfrm>
              <a:off x="7582891" y="4191837"/>
              <a:ext cx="61986" cy="89300"/>
            </a:xfrm>
            <a:custGeom>
              <a:avLst/>
              <a:gdLst/>
              <a:ahLst/>
              <a:cxnLst/>
              <a:rect l="l" t="t" r="r" b="b"/>
              <a:pathLst>
                <a:path w="1811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>
              <a:off x="7574745" y="4183691"/>
              <a:ext cx="78278" cy="106003"/>
            </a:xfrm>
            <a:custGeom>
              <a:avLst/>
              <a:gdLst/>
              <a:ahLst/>
              <a:cxnLst/>
              <a:rect l="l" t="t" r="r" b="b"/>
              <a:pathLst>
                <a:path w="2287" h="3097" extrusionOk="0">
                  <a:moveTo>
                    <a:pt x="1811" y="489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39" y="3096"/>
                  </a:cubicBezTo>
                  <a:lnTo>
                    <a:pt x="2049" y="3096"/>
                  </a:lnTo>
                  <a:cubicBezTo>
                    <a:pt x="2180" y="3084"/>
                    <a:pt x="2287" y="2977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4"/>
            <p:cNvSpPr/>
            <p:nvPr/>
          </p:nvSpPr>
          <p:spPr>
            <a:xfrm>
              <a:off x="7644841" y="4191837"/>
              <a:ext cx="61575" cy="89300"/>
            </a:xfrm>
            <a:custGeom>
              <a:avLst/>
              <a:gdLst/>
              <a:ahLst/>
              <a:cxnLst/>
              <a:rect l="l" t="t" r="r" b="b"/>
              <a:pathLst>
                <a:path w="1799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4"/>
            <p:cNvSpPr/>
            <p:nvPr/>
          </p:nvSpPr>
          <p:spPr>
            <a:xfrm>
              <a:off x="7636284" y="4183691"/>
              <a:ext cx="78689" cy="106003"/>
            </a:xfrm>
            <a:custGeom>
              <a:avLst/>
              <a:gdLst/>
              <a:ahLst/>
              <a:cxnLst/>
              <a:rect l="l" t="t" r="r" b="b"/>
              <a:pathLst>
                <a:path w="2299" h="3097" extrusionOk="0">
                  <a:moveTo>
                    <a:pt x="1810" y="489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51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51" y="3096"/>
                  </a:cubicBezTo>
                  <a:lnTo>
                    <a:pt x="2049" y="3096"/>
                  </a:lnTo>
                  <a:cubicBezTo>
                    <a:pt x="2179" y="3084"/>
                    <a:pt x="2299" y="2977"/>
                    <a:pt x="2299" y="2846"/>
                  </a:cubicBezTo>
                  <a:lnTo>
                    <a:pt x="2299" y="239"/>
                  </a:lnTo>
                  <a:cubicBezTo>
                    <a:pt x="2299" y="108"/>
                    <a:pt x="2179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4"/>
            <p:cNvSpPr/>
            <p:nvPr/>
          </p:nvSpPr>
          <p:spPr>
            <a:xfrm>
              <a:off x="7706380" y="4191837"/>
              <a:ext cx="61986" cy="89300"/>
            </a:xfrm>
            <a:custGeom>
              <a:avLst/>
              <a:gdLst/>
              <a:ahLst/>
              <a:cxnLst/>
              <a:rect l="l" t="t" r="r" b="b"/>
              <a:pathLst>
                <a:path w="1811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810" y="2608"/>
                  </a:lnTo>
                  <a:lnTo>
                    <a:pt x="18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4"/>
            <p:cNvSpPr/>
            <p:nvPr/>
          </p:nvSpPr>
          <p:spPr>
            <a:xfrm>
              <a:off x="7698234" y="4183691"/>
              <a:ext cx="78278" cy="106003"/>
            </a:xfrm>
            <a:custGeom>
              <a:avLst/>
              <a:gdLst/>
              <a:ahLst/>
              <a:cxnLst/>
              <a:rect l="l" t="t" r="r" b="b"/>
              <a:pathLst>
                <a:path w="2287" h="3097" extrusionOk="0">
                  <a:moveTo>
                    <a:pt x="1798" y="489"/>
                  </a:moveTo>
                  <a:lnTo>
                    <a:pt x="1798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0" y="108"/>
                    <a:pt x="0" y="239"/>
                  </a:cubicBezTo>
                  <a:lnTo>
                    <a:pt x="0" y="2846"/>
                  </a:lnTo>
                  <a:cubicBezTo>
                    <a:pt x="0" y="2977"/>
                    <a:pt x="108" y="3084"/>
                    <a:pt x="239" y="3096"/>
                  </a:cubicBezTo>
                  <a:lnTo>
                    <a:pt x="2048" y="3096"/>
                  </a:lnTo>
                  <a:cubicBezTo>
                    <a:pt x="2179" y="3084"/>
                    <a:pt x="2286" y="2977"/>
                    <a:pt x="2286" y="2846"/>
                  </a:cubicBezTo>
                  <a:lnTo>
                    <a:pt x="2286" y="239"/>
                  </a:lnTo>
                  <a:cubicBezTo>
                    <a:pt x="2286" y="108"/>
                    <a:pt x="2179" y="1"/>
                    <a:pt x="2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7407378" y="3675086"/>
              <a:ext cx="89676" cy="73794"/>
            </a:xfrm>
            <a:custGeom>
              <a:avLst/>
              <a:gdLst/>
              <a:ahLst/>
              <a:cxnLst/>
              <a:rect l="l" t="t" r="r" b="b"/>
              <a:pathLst>
                <a:path w="2620" h="2156" extrusionOk="0">
                  <a:moveTo>
                    <a:pt x="1" y="0"/>
                  </a:moveTo>
                  <a:lnTo>
                    <a:pt x="1" y="2155"/>
                  </a:lnTo>
                  <a:lnTo>
                    <a:pt x="2620" y="2155"/>
                  </a:lnTo>
                  <a:lnTo>
                    <a:pt x="26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4"/>
            <p:cNvSpPr/>
            <p:nvPr/>
          </p:nvSpPr>
          <p:spPr>
            <a:xfrm>
              <a:off x="7399232" y="3666940"/>
              <a:ext cx="106003" cy="90087"/>
            </a:xfrm>
            <a:custGeom>
              <a:avLst/>
              <a:gdLst/>
              <a:ahLst/>
              <a:cxnLst/>
              <a:rect l="l" t="t" r="r" b="b"/>
              <a:pathLst>
                <a:path w="3097" h="2632" extrusionOk="0">
                  <a:moveTo>
                    <a:pt x="2608" y="477"/>
                  </a:moveTo>
                  <a:lnTo>
                    <a:pt x="2608" y="2155"/>
                  </a:lnTo>
                  <a:lnTo>
                    <a:pt x="489" y="2155"/>
                  </a:lnTo>
                  <a:lnTo>
                    <a:pt x="489" y="477"/>
                  </a:lnTo>
                  <a:close/>
                  <a:moveTo>
                    <a:pt x="239" y="0"/>
                  </a:moveTo>
                  <a:cubicBezTo>
                    <a:pt x="108" y="0"/>
                    <a:pt x="0" y="107"/>
                    <a:pt x="0" y="238"/>
                  </a:cubicBezTo>
                  <a:lnTo>
                    <a:pt x="0" y="2393"/>
                  </a:lnTo>
                  <a:cubicBezTo>
                    <a:pt x="0" y="2524"/>
                    <a:pt x="108" y="2632"/>
                    <a:pt x="239" y="2632"/>
                  </a:cubicBezTo>
                  <a:lnTo>
                    <a:pt x="2858" y="2632"/>
                  </a:lnTo>
                  <a:cubicBezTo>
                    <a:pt x="2989" y="2632"/>
                    <a:pt x="3096" y="2524"/>
                    <a:pt x="3096" y="2393"/>
                  </a:cubicBezTo>
                  <a:lnTo>
                    <a:pt x="3096" y="238"/>
                  </a:lnTo>
                  <a:cubicBezTo>
                    <a:pt x="3096" y="107"/>
                    <a:pt x="2989" y="0"/>
                    <a:pt x="2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4"/>
            <p:cNvSpPr/>
            <p:nvPr/>
          </p:nvSpPr>
          <p:spPr>
            <a:xfrm>
              <a:off x="7497017" y="3675086"/>
              <a:ext cx="89300" cy="73794"/>
            </a:xfrm>
            <a:custGeom>
              <a:avLst/>
              <a:gdLst/>
              <a:ahLst/>
              <a:cxnLst/>
              <a:rect l="l" t="t" r="r" b="b"/>
              <a:pathLst>
                <a:path w="2609" h="2156" extrusionOk="0">
                  <a:moveTo>
                    <a:pt x="1" y="0"/>
                  </a:moveTo>
                  <a:lnTo>
                    <a:pt x="1" y="2155"/>
                  </a:lnTo>
                  <a:lnTo>
                    <a:pt x="2608" y="2155"/>
                  </a:lnTo>
                  <a:lnTo>
                    <a:pt x="26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4"/>
            <p:cNvSpPr/>
            <p:nvPr/>
          </p:nvSpPr>
          <p:spPr>
            <a:xfrm>
              <a:off x="7488460" y="3666940"/>
              <a:ext cx="106413" cy="90087"/>
            </a:xfrm>
            <a:custGeom>
              <a:avLst/>
              <a:gdLst/>
              <a:ahLst/>
              <a:cxnLst/>
              <a:rect l="l" t="t" r="r" b="b"/>
              <a:pathLst>
                <a:path w="3109" h="2632" extrusionOk="0">
                  <a:moveTo>
                    <a:pt x="2620" y="477"/>
                  </a:moveTo>
                  <a:lnTo>
                    <a:pt x="2620" y="2155"/>
                  </a:lnTo>
                  <a:lnTo>
                    <a:pt x="489" y="2155"/>
                  </a:lnTo>
                  <a:lnTo>
                    <a:pt x="489" y="477"/>
                  </a:lnTo>
                  <a:close/>
                  <a:moveTo>
                    <a:pt x="251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393"/>
                  </a:lnTo>
                  <a:cubicBezTo>
                    <a:pt x="1" y="2524"/>
                    <a:pt x="120" y="2632"/>
                    <a:pt x="251" y="2632"/>
                  </a:cubicBezTo>
                  <a:lnTo>
                    <a:pt x="2858" y="2632"/>
                  </a:lnTo>
                  <a:cubicBezTo>
                    <a:pt x="2989" y="2632"/>
                    <a:pt x="3097" y="2524"/>
                    <a:pt x="3108" y="2393"/>
                  </a:cubicBezTo>
                  <a:lnTo>
                    <a:pt x="3108" y="238"/>
                  </a:lnTo>
                  <a:cubicBezTo>
                    <a:pt x="3108" y="107"/>
                    <a:pt x="2989" y="0"/>
                    <a:pt x="2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4"/>
            <p:cNvSpPr/>
            <p:nvPr/>
          </p:nvSpPr>
          <p:spPr>
            <a:xfrm>
              <a:off x="7407378" y="3748844"/>
              <a:ext cx="89676" cy="73794"/>
            </a:xfrm>
            <a:custGeom>
              <a:avLst/>
              <a:gdLst/>
              <a:ahLst/>
              <a:cxnLst/>
              <a:rect l="l" t="t" r="r" b="b"/>
              <a:pathLst>
                <a:path w="2620" h="2156" extrusionOk="0">
                  <a:moveTo>
                    <a:pt x="1" y="0"/>
                  </a:moveTo>
                  <a:lnTo>
                    <a:pt x="1" y="2156"/>
                  </a:lnTo>
                  <a:lnTo>
                    <a:pt x="2620" y="2156"/>
                  </a:lnTo>
                  <a:lnTo>
                    <a:pt x="26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4"/>
            <p:cNvSpPr/>
            <p:nvPr/>
          </p:nvSpPr>
          <p:spPr>
            <a:xfrm>
              <a:off x="7399232" y="3740698"/>
              <a:ext cx="106003" cy="90498"/>
            </a:xfrm>
            <a:custGeom>
              <a:avLst/>
              <a:gdLst/>
              <a:ahLst/>
              <a:cxnLst/>
              <a:rect l="l" t="t" r="r" b="b"/>
              <a:pathLst>
                <a:path w="3097" h="2644" extrusionOk="0">
                  <a:moveTo>
                    <a:pt x="2608" y="477"/>
                  </a:moveTo>
                  <a:lnTo>
                    <a:pt x="2608" y="2155"/>
                  </a:lnTo>
                  <a:lnTo>
                    <a:pt x="489" y="2155"/>
                  </a:lnTo>
                  <a:lnTo>
                    <a:pt x="489" y="477"/>
                  </a:lnTo>
                  <a:close/>
                  <a:moveTo>
                    <a:pt x="239" y="0"/>
                  </a:moveTo>
                  <a:cubicBezTo>
                    <a:pt x="108" y="0"/>
                    <a:pt x="0" y="108"/>
                    <a:pt x="0" y="238"/>
                  </a:cubicBezTo>
                  <a:lnTo>
                    <a:pt x="0" y="2394"/>
                  </a:lnTo>
                  <a:cubicBezTo>
                    <a:pt x="0" y="2524"/>
                    <a:pt x="108" y="2644"/>
                    <a:pt x="239" y="2644"/>
                  </a:cubicBezTo>
                  <a:lnTo>
                    <a:pt x="2858" y="2644"/>
                  </a:lnTo>
                  <a:cubicBezTo>
                    <a:pt x="2989" y="2644"/>
                    <a:pt x="3096" y="2524"/>
                    <a:pt x="3096" y="2394"/>
                  </a:cubicBezTo>
                  <a:lnTo>
                    <a:pt x="3096" y="238"/>
                  </a:lnTo>
                  <a:cubicBezTo>
                    <a:pt x="3096" y="108"/>
                    <a:pt x="2989" y="0"/>
                    <a:pt x="2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4"/>
            <p:cNvSpPr/>
            <p:nvPr/>
          </p:nvSpPr>
          <p:spPr>
            <a:xfrm>
              <a:off x="7497017" y="3748844"/>
              <a:ext cx="89300" cy="73794"/>
            </a:xfrm>
            <a:custGeom>
              <a:avLst/>
              <a:gdLst/>
              <a:ahLst/>
              <a:cxnLst/>
              <a:rect l="l" t="t" r="r" b="b"/>
              <a:pathLst>
                <a:path w="2609" h="2156" extrusionOk="0">
                  <a:moveTo>
                    <a:pt x="1" y="0"/>
                  </a:moveTo>
                  <a:lnTo>
                    <a:pt x="1" y="2156"/>
                  </a:lnTo>
                  <a:lnTo>
                    <a:pt x="2608" y="2156"/>
                  </a:lnTo>
                  <a:lnTo>
                    <a:pt x="26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4"/>
            <p:cNvSpPr/>
            <p:nvPr/>
          </p:nvSpPr>
          <p:spPr>
            <a:xfrm>
              <a:off x="7488460" y="3740698"/>
              <a:ext cx="106413" cy="90498"/>
            </a:xfrm>
            <a:custGeom>
              <a:avLst/>
              <a:gdLst/>
              <a:ahLst/>
              <a:cxnLst/>
              <a:rect l="l" t="t" r="r" b="b"/>
              <a:pathLst>
                <a:path w="3109" h="2644" extrusionOk="0">
                  <a:moveTo>
                    <a:pt x="2620" y="477"/>
                  </a:moveTo>
                  <a:lnTo>
                    <a:pt x="2620" y="2155"/>
                  </a:lnTo>
                  <a:lnTo>
                    <a:pt x="489" y="2155"/>
                  </a:lnTo>
                  <a:lnTo>
                    <a:pt x="489" y="477"/>
                  </a:lnTo>
                  <a:close/>
                  <a:moveTo>
                    <a:pt x="251" y="0"/>
                  </a:moveTo>
                  <a:cubicBezTo>
                    <a:pt x="108" y="0"/>
                    <a:pt x="1" y="108"/>
                    <a:pt x="1" y="238"/>
                  </a:cubicBezTo>
                  <a:lnTo>
                    <a:pt x="1" y="2394"/>
                  </a:lnTo>
                  <a:cubicBezTo>
                    <a:pt x="1" y="2524"/>
                    <a:pt x="108" y="2644"/>
                    <a:pt x="251" y="2644"/>
                  </a:cubicBezTo>
                  <a:lnTo>
                    <a:pt x="2858" y="2644"/>
                  </a:lnTo>
                  <a:cubicBezTo>
                    <a:pt x="2989" y="2644"/>
                    <a:pt x="3108" y="2524"/>
                    <a:pt x="3108" y="2394"/>
                  </a:cubicBezTo>
                  <a:lnTo>
                    <a:pt x="3108" y="238"/>
                  </a:lnTo>
                  <a:cubicBezTo>
                    <a:pt x="3108" y="108"/>
                    <a:pt x="2989" y="0"/>
                    <a:pt x="2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4"/>
            <p:cNvSpPr/>
            <p:nvPr/>
          </p:nvSpPr>
          <p:spPr>
            <a:xfrm>
              <a:off x="8404779" y="4102164"/>
              <a:ext cx="61541" cy="89265"/>
            </a:xfrm>
            <a:custGeom>
              <a:avLst/>
              <a:gdLst/>
              <a:ahLst/>
              <a:cxnLst/>
              <a:rect l="l" t="t" r="r" b="b"/>
              <a:pathLst>
                <a:path w="1798" h="2608" extrusionOk="0">
                  <a:moveTo>
                    <a:pt x="0" y="0"/>
                  </a:moveTo>
                  <a:lnTo>
                    <a:pt x="0" y="2608"/>
                  </a:lnTo>
                  <a:lnTo>
                    <a:pt x="1798" y="2608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4"/>
            <p:cNvSpPr/>
            <p:nvPr/>
          </p:nvSpPr>
          <p:spPr>
            <a:xfrm>
              <a:off x="8396223" y="4094018"/>
              <a:ext cx="78655" cy="105968"/>
            </a:xfrm>
            <a:custGeom>
              <a:avLst/>
              <a:gdLst/>
              <a:ahLst/>
              <a:cxnLst/>
              <a:rect l="l" t="t" r="r" b="b"/>
              <a:pathLst>
                <a:path w="2298" h="3096" extrusionOk="0">
                  <a:moveTo>
                    <a:pt x="1810" y="488"/>
                  </a:moveTo>
                  <a:lnTo>
                    <a:pt x="1810" y="2608"/>
                  </a:lnTo>
                  <a:lnTo>
                    <a:pt x="488" y="2608"/>
                  </a:lnTo>
                  <a:lnTo>
                    <a:pt x="488" y="488"/>
                  </a:lnTo>
                  <a:close/>
                  <a:moveTo>
                    <a:pt x="250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2846"/>
                  </a:lnTo>
                  <a:cubicBezTo>
                    <a:pt x="0" y="2977"/>
                    <a:pt x="107" y="3084"/>
                    <a:pt x="250" y="3096"/>
                  </a:cubicBezTo>
                  <a:lnTo>
                    <a:pt x="2048" y="3096"/>
                  </a:lnTo>
                  <a:cubicBezTo>
                    <a:pt x="2179" y="3084"/>
                    <a:pt x="2286" y="2989"/>
                    <a:pt x="2298" y="2858"/>
                  </a:cubicBezTo>
                  <a:lnTo>
                    <a:pt x="2298" y="238"/>
                  </a:lnTo>
                  <a:cubicBezTo>
                    <a:pt x="2298" y="107"/>
                    <a:pt x="2191" y="0"/>
                    <a:pt x="2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4"/>
            <p:cNvSpPr/>
            <p:nvPr/>
          </p:nvSpPr>
          <p:spPr>
            <a:xfrm>
              <a:off x="8466284" y="4102164"/>
              <a:ext cx="61986" cy="89265"/>
            </a:xfrm>
            <a:custGeom>
              <a:avLst/>
              <a:gdLst/>
              <a:ahLst/>
              <a:cxnLst/>
              <a:rect l="l" t="t" r="r" b="b"/>
              <a:pathLst>
                <a:path w="1811" h="2608" extrusionOk="0">
                  <a:moveTo>
                    <a:pt x="1" y="0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4"/>
            <p:cNvSpPr/>
            <p:nvPr/>
          </p:nvSpPr>
          <p:spPr>
            <a:xfrm>
              <a:off x="8458138" y="4094018"/>
              <a:ext cx="78278" cy="105968"/>
            </a:xfrm>
            <a:custGeom>
              <a:avLst/>
              <a:gdLst/>
              <a:ahLst/>
              <a:cxnLst/>
              <a:rect l="l" t="t" r="r" b="b"/>
              <a:pathLst>
                <a:path w="2287" h="3096" extrusionOk="0">
                  <a:moveTo>
                    <a:pt x="1811" y="488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39" y="3096"/>
                  </a:cubicBezTo>
                  <a:lnTo>
                    <a:pt x="2049" y="3096"/>
                  </a:lnTo>
                  <a:cubicBezTo>
                    <a:pt x="2180" y="3084"/>
                    <a:pt x="2287" y="2989"/>
                    <a:pt x="2287" y="2858"/>
                  </a:cubicBezTo>
                  <a:lnTo>
                    <a:pt x="2287" y="238"/>
                  </a:lnTo>
                  <a:cubicBezTo>
                    <a:pt x="2287" y="107"/>
                    <a:pt x="2180" y="0"/>
                    <a:pt x="2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4"/>
            <p:cNvSpPr/>
            <p:nvPr/>
          </p:nvSpPr>
          <p:spPr>
            <a:xfrm>
              <a:off x="8404779" y="4191392"/>
              <a:ext cx="61541" cy="89300"/>
            </a:xfrm>
            <a:custGeom>
              <a:avLst/>
              <a:gdLst/>
              <a:ahLst/>
              <a:cxnLst/>
              <a:rect l="l" t="t" r="r" b="b"/>
              <a:pathLst>
                <a:path w="1798" h="2609" extrusionOk="0">
                  <a:moveTo>
                    <a:pt x="0" y="1"/>
                  </a:moveTo>
                  <a:lnTo>
                    <a:pt x="0" y="2608"/>
                  </a:lnTo>
                  <a:lnTo>
                    <a:pt x="1798" y="2608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4"/>
            <p:cNvSpPr/>
            <p:nvPr/>
          </p:nvSpPr>
          <p:spPr>
            <a:xfrm>
              <a:off x="8396223" y="4183246"/>
              <a:ext cx="78655" cy="105626"/>
            </a:xfrm>
            <a:custGeom>
              <a:avLst/>
              <a:gdLst/>
              <a:ahLst/>
              <a:cxnLst/>
              <a:rect l="l" t="t" r="r" b="b"/>
              <a:pathLst>
                <a:path w="2298" h="3086" extrusionOk="0">
                  <a:moveTo>
                    <a:pt x="1810" y="489"/>
                  </a:moveTo>
                  <a:lnTo>
                    <a:pt x="1810" y="2608"/>
                  </a:lnTo>
                  <a:lnTo>
                    <a:pt x="488" y="2608"/>
                  </a:lnTo>
                  <a:lnTo>
                    <a:pt x="488" y="489"/>
                  </a:lnTo>
                  <a:close/>
                  <a:moveTo>
                    <a:pt x="250" y="1"/>
                  </a:moveTo>
                  <a:cubicBezTo>
                    <a:pt x="107" y="1"/>
                    <a:pt x="0" y="108"/>
                    <a:pt x="0" y="251"/>
                  </a:cubicBezTo>
                  <a:lnTo>
                    <a:pt x="0" y="2846"/>
                  </a:lnTo>
                  <a:cubicBezTo>
                    <a:pt x="0" y="2977"/>
                    <a:pt x="107" y="3084"/>
                    <a:pt x="250" y="3084"/>
                  </a:cubicBezTo>
                  <a:lnTo>
                    <a:pt x="2048" y="3084"/>
                  </a:lnTo>
                  <a:cubicBezTo>
                    <a:pt x="2055" y="3085"/>
                    <a:pt x="2061" y="3085"/>
                    <a:pt x="2068" y="3085"/>
                  </a:cubicBezTo>
                  <a:cubicBezTo>
                    <a:pt x="2191" y="3085"/>
                    <a:pt x="2298" y="2982"/>
                    <a:pt x="2298" y="2846"/>
                  </a:cubicBezTo>
                  <a:lnTo>
                    <a:pt x="2298" y="251"/>
                  </a:lnTo>
                  <a:cubicBezTo>
                    <a:pt x="2298" y="108"/>
                    <a:pt x="2191" y="1"/>
                    <a:pt x="2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4"/>
            <p:cNvSpPr/>
            <p:nvPr/>
          </p:nvSpPr>
          <p:spPr>
            <a:xfrm>
              <a:off x="8466284" y="4191392"/>
              <a:ext cx="61986" cy="89300"/>
            </a:xfrm>
            <a:custGeom>
              <a:avLst/>
              <a:gdLst/>
              <a:ahLst/>
              <a:cxnLst/>
              <a:rect l="l" t="t" r="r" b="b"/>
              <a:pathLst>
                <a:path w="1811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4"/>
            <p:cNvSpPr/>
            <p:nvPr/>
          </p:nvSpPr>
          <p:spPr>
            <a:xfrm>
              <a:off x="8458138" y="4183246"/>
              <a:ext cx="78278" cy="105592"/>
            </a:xfrm>
            <a:custGeom>
              <a:avLst/>
              <a:gdLst/>
              <a:ahLst/>
              <a:cxnLst/>
              <a:rect l="l" t="t" r="r" b="b"/>
              <a:pathLst>
                <a:path w="2287" h="3085" extrusionOk="0">
                  <a:moveTo>
                    <a:pt x="1811" y="489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51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39" y="3084"/>
                  </a:cubicBezTo>
                  <a:lnTo>
                    <a:pt x="2049" y="3084"/>
                  </a:lnTo>
                  <a:cubicBezTo>
                    <a:pt x="2180" y="3084"/>
                    <a:pt x="2287" y="2977"/>
                    <a:pt x="2287" y="2846"/>
                  </a:cubicBezTo>
                  <a:lnTo>
                    <a:pt x="2287" y="251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4"/>
            <p:cNvSpPr/>
            <p:nvPr/>
          </p:nvSpPr>
          <p:spPr>
            <a:xfrm>
              <a:off x="8079560" y="4208505"/>
              <a:ext cx="53018" cy="45420"/>
            </a:xfrm>
            <a:custGeom>
              <a:avLst/>
              <a:gdLst/>
              <a:ahLst/>
              <a:cxnLst/>
              <a:rect l="l" t="t" r="r" b="b"/>
              <a:pathLst>
                <a:path w="1549" h="1327" extrusionOk="0">
                  <a:moveTo>
                    <a:pt x="894" y="1"/>
                  </a:moveTo>
                  <a:cubicBezTo>
                    <a:pt x="299" y="1"/>
                    <a:pt x="1" y="715"/>
                    <a:pt x="418" y="1132"/>
                  </a:cubicBezTo>
                  <a:cubicBezTo>
                    <a:pt x="552" y="1266"/>
                    <a:pt x="718" y="1326"/>
                    <a:pt x="880" y="1326"/>
                  </a:cubicBezTo>
                  <a:cubicBezTo>
                    <a:pt x="1221" y="1326"/>
                    <a:pt x="1549" y="1062"/>
                    <a:pt x="1549" y="667"/>
                  </a:cubicBezTo>
                  <a:cubicBezTo>
                    <a:pt x="1549" y="298"/>
                    <a:pt x="1251" y="1"/>
                    <a:pt x="8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4"/>
            <p:cNvSpPr/>
            <p:nvPr/>
          </p:nvSpPr>
          <p:spPr>
            <a:xfrm>
              <a:off x="7079425" y="3985625"/>
              <a:ext cx="36000" cy="473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8" name="Google Shape;818;p34"/>
          <p:cNvSpPr/>
          <p:nvPr/>
        </p:nvSpPr>
        <p:spPr>
          <a:xfrm>
            <a:off x="3129600" y="4598858"/>
            <a:ext cx="6074965" cy="96077"/>
          </a:xfrm>
          <a:custGeom>
            <a:avLst/>
            <a:gdLst/>
            <a:ahLst/>
            <a:cxnLst/>
            <a:rect l="l" t="t" r="r" b="b"/>
            <a:pathLst>
              <a:path w="145770" h="2775" extrusionOk="0">
                <a:moveTo>
                  <a:pt x="1" y="1"/>
                </a:moveTo>
                <a:lnTo>
                  <a:pt x="1" y="2775"/>
                </a:lnTo>
                <a:lnTo>
                  <a:pt x="145769" y="2775"/>
                </a:lnTo>
                <a:lnTo>
                  <a:pt x="1457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grpSp>
        <p:nvGrpSpPr>
          <p:cNvPr id="819" name="Google Shape;819;p34"/>
          <p:cNvGrpSpPr/>
          <p:nvPr/>
        </p:nvGrpSpPr>
        <p:grpSpPr>
          <a:xfrm>
            <a:off x="4969488" y="3504491"/>
            <a:ext cx="212314" cy="1120944"/>
            <a:chOff x="6090725" y="734900"/>
            <a:chExt cx="136950" cy="723050"/>
          </a:xfrm>
        </p:grpSpPr>
        <p:sp>
          <p:nvSpPr>
            <p:cNvPr id="820" name="Google Shape;820;p34"/>
            <p:cNvSpPr/>
            <p:nvPr/>
          </p:nvSpPr>
          <p:spPr>
            <a:xfrm>
              <a:off x="6130600" y="1337075"/>
              <a:ext cx="57175" cy="120875"/>
            </a:xfrm>
            <a:custGeom>
              <a:avLst/>
              <a:gdLst/>
              <a:ahLst/>
              <a:cxnLst/>
              <a:rect l="l" t="t" r="r" b="b"/>
              <a:pathLst>
                <a:path w="2287" h="4835" extrusionOk="0">
                  <a:moveTo>
                    <a:pt x="251" y="0"/>
                  </a:moveTo>
                  <a:lnTo>
                    <a:pt x="1" y="4834"/>
                  </a:lnTo>
                  <a:lnTo>
                    <a:pt x="2287" y="4834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4"/>
            <p:cNvSpPr/>
            <p:nvPr/>
          </p:nvSpPr>
          <p:spPr>
            <a:xfrm>
              <a:off x="6149075" y="902500"/>
              <a:ext cx="20250" cy="440550"/>
            </a:xfrm>
            <a:custGeom>
              <a:avLst/>
              <a:gdLst/>
              <a:ahLst/>
              <a:cxnLst/>
              <a:rect l="l" t="t" r="r" b="b"/>
              <a:pathLst>
                <a:path w="810" h="17622" extrusionOk="0">
                  <a:moveTo>
                    <a:pt x="0" y="0"/>
                  </a:moveTo>
                  <a:lnTo>
                    <a:pt x="0" y="17621"/>
                  </a:lnTo>
                  <a:lnTo>
                    <a:pt x="810" y="17621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4"/>
            <p:cNvSpPr/>
            <p:nvPr/>
          </p:nvSpPr>
          <p:spPr>
            <a:xfrm>
              <a:off x="6144300" y="1288850"/>
              <a:ext cx="29800" cy="48250"/>
            </a:xfrm>
            <a:custGeom>
              <a:avLst/>
              <a:gdLst/>
              <a:ahLst/>
              <a:cxnLst/>
              <a:rect l="l" t="t" r="r" b="b"/>
              <a:pathLst>
                <a:path w="1192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1191" y="1929"/>
                  </a:lnTo>
                  <a:lnTo>
                    <a:pt x="11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4"/>
            <p:cNvSpPr/>
            <p:nvPr/>
          </p:nvSpPr>
          <p:spPr>
            <a:xfrm>
              <a:off x="6133575" y="872425"/>
              <a:ext cx="51225" cy="10750"/>
            </a:xfrm>
            <a:custGeom>
              <a:avLst/>
              <a:gdLst/>
              <a:ahLst/>
              <a:cxnLst/>
              <a:rect l="l" t="t" r="r" b="b"/>
              <a:pathLst>
                <a:path w="2049" h="430" extrusionOk="0">
                  <a:moveTo>
                    <a:pt x="1" y="1"/>
                  </a:moveTo>
                  <a:lnTo>
                    <a:pt x="1" y="429"/>
                  </a:lnTo>
                  <a:lnTo>
                    <a:pt x="2049" y="42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4"/>
            <p:cNvSpPr/>
            <p:nvPr/>
          </p:nvSpPr>
          <p:spPr>
            <a:xfrm>
              <a:off x="6118400" y="789075"/>
              <a:ext cx="81600" cy="10750"/>
            </a:xfrm>
            <a:custGeom>
              <a:avLst/>
              <a:gdLst/>
              <a:ahLst/>
              <a:cxnLst/>
              <a:rect l="l" t="t" r="r" b="b"/>
              <a:pathLst>
                <a:path w="3264" h="430" extrusionOk="0">
                  <a:moveTo>
                    <a:pt x="1" y="1"/>
                  </a:moveTo>
                  <a:lnTo>
                    <a:pt x="1" y="430"/>
                  </a:lnTo>
                  <a:lnTo>
                    <a:pt x="3263" y="430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4"/>
            <p:cNvSpPr/>
            <p:nvPr/>
          </p:nvSpPr>
          <p:spPr>
            <a:xfrm>
              <a:off x="6138650" y="883150"/>
              <a:ext cx="41100" cy="19375"/>
            </a:xfrm>
            <a:custGeom>
              <a:avLst/>
              <a:gdLst/>
              <a:ahLst/>
              <a:cxnLst/>
              <a:rect l="l" t="t" r="r" b="b"/>
              <a:pathLst>
                <a:path w="1644" h="775" extrusionOk="0">
                  <a:moveTo>
                    <a:pt x="0" y="0"/>
                  </a:moveTo>
                  <a:lnTo>
                    <a:pt x="417" y="774"/>
                  </a:lnTo>
                  <a:lnTo>
                    <a:pt x="1227" y="774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4"/>
            <p:cNvSpPr/>
            <p:nvPr/>
          </p:nvSpPr>
          <p:spPr>
            <a:xfrm>
              <a:off x="6125550" y="764375"/>
              <a:ext cx="67000" cy="24725"/>
            </a:xfrm>
            <a:custGeom>
              <a:avLst/>
              <a:gdLst/>
              <a:ahLst/>
              <a:cxnLst/>
              <a:rect l="l" t="t" r="r" b="b"/>
              <a:pathLst>
                <a:path w="2680" h="989" extrusionOk="0">
                  <a:moveTo>
                    <a:pt x="322" y="1"/>
                  </a:moveTo>
                  <a:lnTo>
                    <a:pt x="1" y="989"/>
                  </a:lnTo>
                  <a:lnTo>
                    <a:pt x="2679" y="989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4"/>
            <p:cNvSpPr/>
            <p:nvPr/>
          </p:nvSpPr>
          <p:spPr>
            <a:xfrm>
              <a:off x="6144000" y="758425"/>
              <a:ext cx="30400" cy="5975"/>
            </a:xfrm>
            <a:custGeom>
              <a:avLst/>
              <a:gdLst/>
              <a:ahLst/>
              <a:cxnLst/>
              <a:rect l="l" t="t" r="r" b="b"/>
              <a:pathLst>
                <a:path w="1216" h="239" extrusionOk="0">
                  <a:moveTo>
                    <a:pt x="1" y="1"/>
                  </a:moveTo>
                  <a:lnTo>
                    <a:pt x="1" y="239"/>
                  </a:lnTo>
                  <a:lnTo>
                    <a:pt x="1215" y="239"/>
                  </a:lnTo>
                  <a:lnTo>
                    <a:pt x="12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4"/>
            <p:cNvSpPr/>
            <p:nvPr/>
          </p:nvSpPr>
          <p:spPr>
            <a:xfrm>
              <a:off x="6127625" y="799800"/>
              <a:ext cx="63125" cy="72650"/>
            </a:xfrm>
            <a:custGeom>
              <a:avLst/>
              <a:gdLst/>
              <a:ahLst/>
              <a:cxnLst/>
              <a:rect l="l" t="t" r="r" b="b"/>
              <a:pathLst>
                <a:path w="2525" h="2906" extrusionOk="0">
                  <a:moveTo>
                    <a:pt x="1" y="1"/>
                  </a:moveTo>
                  <a:lnTo>
                    <a:pt x="239" y="2906"/>
                  </a:lnTo>
                  <a:lnTo>
                    <a:pt x="2287" y="2906"/>
                  </a:lnTo>
                  <a:lnTo>
                    <a:pt x="2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4"/>
            <p:cNvSpPr/>
            <p:nvPr/>
          </p:nvSpPr>
          <p:spPr>
            <a:xfrm>
              <a:off x="6152050" y="734900"/>
              <a:ext cx="14900" cy="29800"/>
            </a:xfrm>
            <a:custGeom>
              <a:avLst/>
              <a:gdLst/>
              <a:ahLst/>
              <a:cxnLst/>
              <a:rect l="l" t="t" r="r" b="b"/>
              <a:pathLst>
                <a:path w="596" h="1192" extrusionOk="0">
                  <a:moveTo>
                    <a:pt x="298" y="1"/>
                  </a:moveTo>
                  <a:cubicBezTo>
                    <a:pt x="131" y="1"/>
                    <a:pt x="0" y="263"/>
                    <a:pt x="0" y="596"/>
                  </a:cubicBezTo>
                  <a:cubicBezTo>
                    <a:pt x="0" y="930"/>
                    <a:pt x="131" y="1192"/>
                    <a:pt x="298" y="1192"/>
                  </a:cubicBezTo>
                  <a:cubicBezTo>
                    <a:pt x="453" y="1192"/>
                    <a:pt x="595" y="930"/>
                    <a:pt x="595" y="596"/>
                  </a:cubicBezTo>
                  <a:cubicBezTo>
                    <a:pt x="595" y="275"/>
                    <a:pt x="453" y="1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4"/>
            <p:cNvSpPr/>
            <p:nvPr/>
          </p:nvSpPr>
          <p:spPr>
            <a:xfrm>
              <a:off x="6109475" y="942675"/>
              <a:ext cx="99450" cy="10150"/>
            </a:xfrm>
            <a:custGeom>
              <a:avLst/>
              <a:gdLst/>
              <a:ahLst/>
              <a:cxnLst/>
              <a:rect l="l" t="t" r="r" b="b"/>
              <a:pathLst>
                <a:path w="3978" h="406" extrusionOk="0">
                  <a:moveTo>
                    <a:pt x="1" y="1"/>
                  </a:moveTo>
                  <a:lnTo>
                    <a:pt x="1" y="405"/>
                  </a:lnTo>
                  <a:lnTo>
                    <a:pt x="3977" y="405"/>
                  </a:lnTo>
                  <a:lnTo>
                    <a:pt x="3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4"/>
            <p:cNvSpPr/>
            <p:nvPr/>
          </p:nvSpPr>
          <p:spPr>
            <a:xfrm>
              <a:off x="6201450" y="936700"/>
              <a:ext cx="26225" cy="22250"/>
            </a:xfrm>
            <a:custGeom>
              <a:avLst/>
              <a:gdLst/>
              <a:ahLst/>
              <a:cxnLst/>
              <a:rect l="l" t="t" r="r" b="b"/>
              <a:pathLst>
                <a:path w="1049" h="890" extrusionOk="0">
                  <a:moveTo>
                    <a:pt x="617" y="1"/>
                  </a:moveTo>
                  <a:cubicBezTo>
                    <a:pt x="610" y="1"/>
                    <a:pt x="603" y="1"/>
                    <a:pt x="596" y="1"/>
                  </a:cubicBezTo>
                  <a:cubicBezTo>
                    <a:pt x="203" y="1"/>
                    <a:pt x="1" y="478"/>
                    <a:pt x="286" y="763"/>
                  </a:cubicBezTo>
                  <a:cubicBezTo>
                    <a:pt x="373" y="850"/>
                    <a:pt x="482" y="889"/>
                    <a:pt x="590" y="889"/>
                  </a:cubicBezTo>
                  <a:cubicBezTo>
                    <a:pt x="821" y="889"/>
                    <a:pt x="1048" y="710"/>
                    <a:pt x="1048" y="442"/>
                  </a:cubicBezTo>
                  <a:cubicBezTo>
                    <a:pt x="1048" y="199"/>
                    <a:pt x="857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4"/>
            <p:cNvSpPr/>
            <p:nvPr/>
          </p:nvSpPr>
          <p:spPr>
            <a:xfrm>
              <a:off x="6090725" y="936725"/>
              <a:ext cx="25550" cy="21900"/>
            </a:xfrm>
            <a:custGeom>
              <a:avLst/>
              <a:gdLst/>
              <a:ahLst/>
              <a:cxnLst/>
              <a:rect l="l" t="t" r="r" b="b"/>
              <a:pathLst>
                <a:path w="1022" h="876" extrusionOk="0">
                  <a:moveTo>
                    <a:pt x="455" y="0"/>
                  </a:moveTo>
                  <a:cubicBezTo>
                    <a:pt x="451" y="0"/>
                    <a:pt x="446" y="0"/>
                    <a:pt x="441" y="0"/>
                  </a:cubicBezTo>
                  <a:cubicBezTo>
                    <a:pt x="191" y="0"/>
                    <a:pt x="0" y="191"/>
                    <a:pt x="0" y="441"/>
                  </a:cubicBezTo>
                  <a:cubicBezTo>
                    <a:pt x="8" y="704"/>
                    <a:pt x="219" y="876"/>
                    <a:pt x="439" y="876"/>
                  </a:cubicBezTo>
                  <a:cubicBezTo>
                    <a:pt x="548" y="876"/>
                    <a:pt x="660" y="833"/>
                    <a:pt x="751" y="739"/>
                  </a:cubicBezTo>
                  <a:cubicBezTo>
                    <a:pt x="1021" y="468"/>
                    <a:pt x="839" y="0"/>
                    <a:pt x="4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" name="Google Shape;833;p34"/>
          <p:cNvGrpSpPr/>
          <p:nvPr/>
        </p:nvGrpSpPr>
        <p:grpSpPr>
          <a:xfrm>
            <a:off x="4393025" y="4283082"/>
            <a:ext cx="292429" cy="403308"/>
            <a:chOff x="5605250" y="1168900"/>
            <a:chExt cx="208075" cy="286950"/>
          </a:xfrm>
        </p:grpSpPr>
        <p:sp>
          <p:nvSpPr>
            <p:cNvPr id="834" name="Google Shape;834;p34"/>
            <p:cNvSpPr/>
            <p:nvPr/>
          </p:nvSpPr>
          <p:spPr>
            <a:xfrm>
              <a:off x="5605250" y="1168900"/>
              <a:ext cx="208075" cy="208375"/>
            </a:xfrm>
            <a:custGeom>
              <a:avLst/>
              <a:gdLst/>
              <a:ahLst/>
              <a:cxnLst/>
              <a:rect l="l" t="t" r="r" b="b"/>
              <a:pathLst>
                <a:path w="8323" h="8335" extrusionOk="0">
                  <a:moveTo>
                    <a:pt x="4156" y="0"/>
                  </a:moveTo>
                  <a:cubicBezTo>
                    <a:pt x="1858" y="0"/>
                    <a:pt x="0" y="1870"/>
                    <a:pt x="0" y="4167"/>
                  </a:cubicBezTo>
                  <a:cubicBezTo>
                    <a:pt x="0" y="6465"/>
                    <a:pt x="1858" y="8335"/>
                    <a:pt x="4156" y="8335"/>
                  </a:cubicBezTo>
                  <a:cubicBezTo>
                    <a:pt x="6465" y="8335"/>
                    <a:pt x="8323" y="6465"/>
                    <a:pt x="8323" y="4167"/>
                  </a:cubicBezTo>
                  <a:cubicBezTo>
                    <a:pt x="8323" y="1870"/>
                    <a:pt x="6465" y="0"/>
                    <a:pt x="41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4"/>
            <p:cNvSpPr/>
            <p:nvPr/>
          </p:nvSpPr>
          <p:spPr>
            <a:xfrm>
              <a:off x="5709125" y="1168900"/>
              <a:ext cx="104200" cy="208375"/>
            </a:xfrm>
            <a:custGeom>
              <a:avLst/>
              <a:gdLst/>
              <a:ahLst/>
              <a:cxnLst/>
              <a:rect l="l" t="t" r="r" b="b"/>
              <a:pathLst>
                <a:path w="4168" h="8335" extrusionOk="0">
                  <a:moveTo>
                    <a:pt x="1" y="0"/>
                  </a:moveTo>
                  <a:lnTo>
                    <a:pt x="1" y="8335"/>
                  </a:lnTo>
                  <a:cubicBezTo>
                    <a:pt x="2310" y="8335"/>
                    <a:pt x="4168" y="6465"/>
                    <a:pt x="4168" y="4167"/>
                  </a:cubicBezTo>
                  <a:cubicBezTo>
                    <a:pt x="4168" y="1870"/>
                    <a:pt x="2310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4"/>
            <p:cNvSpPr/>
            <p:nvPr/>
          </p:nvSpPr>
          <p:spPr>
            <a:xfrm>
              <a:off x="5699600" y="1259300"/>
              <a:ext cx="19375" cy="196550"/>
            </a:xfrm>
            <a:custGeom>
              <a:avLst/>
              <a:gdLst/>
              <a:ahLst/>
              <a:cxnLst/>
              <a:rect l="l" t="t" r="r" b="b"/>
              <a:pathLst>
                <a:path w="775" h="7862" extrusionOk="0">
                  <a:moveTo>
                    <a:pt x="388" y="1"/>
                  </a:moveTo>
                  <a:cubicBezTo>
                    <a:pt x="194" y="1"/>
                    <a:pt x="1" y="129"/>
                    <a:pt x="1" y="385"/>
                  </a:cubicBezTo>
                  <a:lnTo>
                    <a:pt x="1" y="7469"/>
                  </a:lnTo>
                  <a:cubicBezTo>
                    <a:pt x="1" y="7695"/>
                    <a:pt x="167" y="7862"/>
                    <a:pt x="394" y="7862"/>
                  </a:cubicBezTo>
                  <a:cubicBezTo>
                    <a:pt x="608" y="7862"/>
                    <a:pt x="775" y="7695"/>
                    <a:pt x="775" y="7469"/>
                  </a:cubicBezTo>
                  <a:lnTo>
                    <a:pt x="775" y="385"/>
                  </a:lnTo>
                  <a:cubicBezTo>
                    <a:pt x="775" y="129"/>
                    <a:pt x="581" y="1"/>
                    <a:pt x="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4"/>
            <p:cNvSpPr/>
            <p:nvPr/>
          </p:nvSpPr>
          <p:spPr>
            <a:xfrm>
              <a:off x="5665375" y="1310575"/>
              <a:ext cx="43775" cy="36050"/>
            </a:xfrm>
            <a:custGeom>
              <a:avLst/>
              <a:gdLst/>
              <a:ahLst/>
              <a:cxnLst/>
              <a:rect l="l" t="t" r="r" b="b"/>
              <a:pathLst>
                <a:path w="1751" h="1442" extrusionOk="0">
                  <a:moveTo>
                    <a:pt x="0" y="1"/>
                  </a:moveTo>
                  <a:lnTo>
                    <a:pt x="1751" y="1441"/>
                  </a:lnTo>
                </a:path>
              </a:pathLst>
            </a:custGeom>
            <a:solidFill>
              <a:srgbClr val="D1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4"/>
            <p:cNvSpPr/>
            <p:nvPr/>
          </p:nvSpPr>
          <p:spPr>
            <a:xfrm>
              <a:off x="5651075" y="1300725"/>
              <a:ext cx="69100" cy="55725"/>
            </a:xfrm>
            <a:custGeom>
              <a:avLst/>
              <a:gdLst/>
              <a:ahLst/>
              <a:cxnLst/>
              <a:rect l="l" t="t" r="r" b="b"/>
              <a:pathLst>
                <a:path w="2764" h="2229" extrusionOk="0">
                  <a:moveTo>
                    <a:pt x="571" y="0"/>
                  </a:moveTo>
                  <a:cubicBezTo>
                    <a:pt x="251" y="0"/>
                    <a:pt x="0" y="439"/>
                    <a:pt x="322" y="704"/>
                  </a:cubicBezTo>
                  <a:lnTo>
                    <a:pt x="2085" y="2145"/>
                  </a:lnTo>
                  <a:cubicBezTo>
                    <a:pt x="2156" y="2204"/>
                    <a:pt x="2239" y="2228"/>
                    <a:pt x="2335" y="2228"/>
                  </a:cubicBezTo>
                  <a:cubicBezTo>
                    <a:pt x="2442" y="2228"/>
                    <a:pt x="2561" y="2181"/>
                    <a:pt x="2632" y="2085"/>
                  </a:cubicBezTo>
                  <a:cubicBezTo>
                    <a:pt x="2763" y="1919"/>
                    <a:pt x="2739" y="1681"/>
                    <a:pt x="2573" y="1538"/>
                  </a:cubicBezTo>
                  <a:lnTo>
                    <a:pt x="822" y="97"/>
                  </a:lnTo>
                  <a:cubicBezTo>
                    <a:pt x="740" y="29"/>
                    <a:pt x="653" y="0"/>
                    <a:pt x="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4"/>
            <p:cNvSpPr/>
            <p:nvPr/>
          </p:nvSpPr>
          <p:spPr>
            <a:xfrm>
              <a:off x="5709125" y="1289150"/>
              <a:ext cx="31275" cy="29775"/>
            </a:xfrm>
            <a:custGeom>
              <a:avLst/>
              <a:gdLst/>
              <a:ahLst/>
              <a:cxnLst/>
              <a:rect l="l" t="t" r="r" b="b"/>
              <a:pathLst>
                <a:path w="1251" h="1191" extrusionOk="0">
                  <a:moveTo>
                    <a:pt x="1" y="1191"/>
                  </a:moveTo>
                  <a:lnTo>
                    <a:pt x="1251" y="0"/>
                  </a:lnTo>
                </a:path>
              </a:pathLst>
            </a:custGeom>
            <a:solidFill>
              <a:srgbClr val="D1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4"/>
            <p:cNvSpPr/>
            <p:nvPr/>
          </p:nvSpPr>
          <p:spPr>
            <a:xfrm>
              <a:off x="5696025" y="1279325"/>
              <a:ext cx="58350" cy="49425"/>
            </a:xfrm>
            <a:custGeom>
              <a:avLst/>
              <a:gdLst/>
              <a:ahLst/>
              <a:cxnLst/>
              <a:rect l="l" t="t" r="r" b="b"/>
              <a:pathLst>
                <a:path w="2334" h="1977" extrusionOk="0">
                  <a:moveTo>
                    <a:pt x="1773" y="0"/>
                  </a:moveTo>
                  <a:cubicBezTo>
                    <a:pt x="1683" y="0"/>
                    <a:pt x="1588" y="35"/>
                    <a:pt x="1501" y="120"/>
                  </a:cubicBezTo>
                  <a:lnTo>
                    <a:pt x="263" y="1310"/>
                  </a:lnTo>
                  <a:cubicBezTo>
                    <a:pt x="1" y="1548"/>
                    <a:pt x="179" y="1977"/>
                    <a:pt x="537" y="1977"/>
                  </a:cubicBezTo>
                  <a:cubicBezTo>
                    <a:pt x="632" y="1977"/>
                    <a:pt x="727" y="1941"/>
                    <a:pt x="799" y="1870"/>
                  </a:cubicBezTo>
                  <a:lnTo>
                    <a:pt x="2049" y="679"/>
                  </a:lnTo>
                  <a:cubicBezTo>
                    <a:pt x="2334" y="403"/>
                    <a:pt x="2079" y="0"/>
                    <a:pt x="17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1" name="Google Shape;841;p34"/>
          <p:cNvGrpSpPr/>
          <p:nvPr/>
        </p:nvGrpSpPr>
        <p:grpSpPr>
          <a:xfrm>
            <a:off x="4654563" y="4103504"/>
            <a:ext cx="314943" cy="582910"/>
            <a:chOff x="6691700" y="1068275"/>
            <a:chExt cx="221775" cy="410500"/>
          </a:xfrm>
        </p:grpSpPr>
        <p:sp>
          <p:nvSpPr>
            <p:cNvPr id="842" name="Google Shape;842;p34"/>
            <p:cNvSpPr/>
            <p:nvPr/>
          </p:nvSpPr>
          <p:spPr>
            <a:xfrm>
              <a:off x="6691700" y="1068275"/>
              <a:ext cx="221775" cy="317325"/>
            </a:xfrm>
            <a:custGeom>
              <a:avLst/>
              <a:gdLst/>
              <a:ahLst/>
              <a:cxnLst/>
              <a:rect l="l" t="t" r="r" b="b"/>
              <a:pathLst>
                <a:path w="8871" h="12693" extrusionOk="0">
                  <a:moveTo>
                    <a:pt x="4429" y="1"/>
                  </a:moveTo>
                  <a:cubicBezTo>
                    <a:pt x="3810" y="1"/>
                    <a:pt x="0" y="3430"/>
                    <a:pt x="0" y="7657"/>
                  </a:cubicBezTo>
                  <a:cubicBezTo>
                    <a:pt x="0" y="11883"/>
                    <a:pt x="3715" y="12693"/>
                    <a:pt x="4429" y="12693"/>
                  </a:cubicBezTo>
                  <a:cubicBezTo>
                    <a:pt x="5144" y="12693"/>
                    <a:pt x="8870" y="11883"/>
                    <a:pt x="8870" y="7657"/>
                  </a:cubicBezTo>
                  <a:cubicBezTo>
                    <a:pt x="8870" y="3430"/>
                    <a:pt x="5060" y="1"/>
                    <a:pt x="44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4"/>
            <p:cNvSpPr/>
            <p:nvPr/>
          </p:nvSpPr>
          <p:spPr>
            <a:xfrm>
              <a:off x="6802425" y="1068275"/>
              <a:ext cx="111050" cy="317325"/>
            </a:xfrm>
            <a:custGeom>
              <a:avLst/>
              <a:gdLst/>
              <a:ahLst/>
              <a:cxnLst/>
              <a:rect l="l" t="t" r="r" b="b"/>
              <a:pathLst>
                <a:path w="4442" h="12693" extrusionOk="0">
                  <a:moveTo>
                    <a:pt x="0" y="1"/>
                  </a:moveTo>
                  <a:lnTo>
                    <a:pt x="0" y="12693"/>
                  </a:lnTo>
                  <a:cubicBezTo>
                    <a:pt x="727" y="12693"/>
                    <a:pt x="4441" y="11883"/>
                    <a:pt x="4441" y="7657"/>
                  </a:cubicBezTo>
                  <a:cubicBezTo>
                    <a:pt x="4441" y="3430"/>
                    <a:pt x="631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4"/>
            <p:cNvSpPr/>
            <p:nvPr/>
          </p:nvSpPr>
          <p:spPr>
            <a:xfrm>
              <a:off x="6792600" y="1285875"/>
              <a:ext cx="19675" cy="192900"/>
            </a:xfrm>
            <a:custGeom>
              <a:avLst/>
              <a:gdLst/>
              <a:ahLst/>
              <a:cxnLst/>
              <a:rect l="l" t="t" r="r" b="b"/>
              <a:pathLst>
                <a:path w="787" h="7716" extrusionOk="0">
                  <a:moveTo>
                    <a:pt x="393" y="0"/>
                  </a:moveTo>
                  <a:cubicBezTo>
                    <a:pt x="197" y="0"/>
                    <a:pt x="0" y="131"/>
                    <a:pt x="0" y="393"/>
                  </a:cubicBezTo>
                  <a:lnTo>
                    <a:pt x="0" y="7323"/>
                  </a:lnTo>
                  <a:cubicBezTo>
                    <a:pt x="0" y="7537"/>
                    <a:pt x="179" y="7716"/>
                    <a:pt x="393" y="7716"/>
                  </a:cubicBezTo>
                  <a:cubicBezTo>
                    <a:pt x="608" y="7716"/>
                    <a:pt x="786" y="7537"/>
                    <a:pt x="786" y="7323"/>
                  </a:cubicBezTo>
                  <a:lnTo>
                    <a:pt x="786" y="393"/>
                  </a:lnTo>
                  <a:cubicBezTo>
                    <a:pt x="786" y="131"/>
                    <a:pt x="590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4"/>
            <p:cNvSpPr/>
            <p:nvPr/>
          </p:nvSpPr>
          <p:spPr>
            <a:xfrm>
              <a:off x="6759550" y="1295700"/>
              <a:ext cx="42900" cy="48825"/>
            </a:xfrm>
            <a:custGeom>
              <a:avLst/>
              <a:gdLst/>
              <a:ahLst/>
              <a:cxnLst/>
              <a:rect l="l" t="t" r="r" b="b"/>
              <a:pathLst>
                <a:path w="1716" h="1953" extrusionOk="0">
                  <a:moveTo>
                    <a:pt x="1" y="0"/>
                  </a:moveTo>
                  <a:lnTo>
                    <a:pt x="1715" y="1953"/>
                  </a:lnTo>
                </a:path>
              </a:pathLst>
            </a:custGeom>
            <a:solidFill>
              <a:srgbClr val="D1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4"/>
            <p:cNvSpPr/>
            <p:nvPr/>
          </p:nvSpPr>
          <p:spPr>
            <a:xfrm>
              <a:off x="6744850" y="1285400"/>
              <a:ext cx="70600" cy="69000"/>
            </a:xfrm>
            <a:custGeom>
              <a:avLst/>
              <a:gdLst/>
              <a:ahLst/>
              <a:cxnLst/>
              <a:rect l="l" t="t" r="r" b="b"/>
              <a:pathLst>
                <a:path w="2824" h="2760" extrusionOk="0">
                  <a:moveTo>
                    <a:pt x="571" y="1"/>
                  </a:moveTo>
                  <a:cubicBezTo>
                    <a:pt x="271" y="1"/>
                    <a:pt x="0" y="383"/>
                    <a:pt x="291" y="674"/>
                  </a:cubicBezTo>
                  <a:lnTo>
                    <a:pt x="2006" y="2627"/>
                  </a:lnTo>
                  <a:cubicBezTo>
                    <a:pt x="2071" y="2703"/>
                    <a:pt x="2166" y="2759"/>
                    <a:pt x="2273" y="2759"/>
                  </a:cubicBezTo>
                  <a:cubicBezTo>
                    <a:pt x="2283" y="2759"/>
                    <a:pt x="2293" y="2759"/>
                    <a:pt x="2303" y="2758"/>
                  </a:cubicBezTo>
                  <a:cubicBezTo>
                    <a:pt x="2308" y="2758"/>
                    <a:pt x="2313" y="2758"/>
                    <a:pt x="2318" y="2758"/>
                  </a:cubicBezTo>
                  <a:cubicBezTo>
                    <a:pt x="2642" y="2758"/>
                    <a:pt x="2824" y="2361"/>
                    <a:pt x="2601" y="2115"/>
                  </a:cubicBezTo>
                  <a:lnTo>
                    <a:pt x="875" y="162"/>
                  </a:lnTo>
                  <a:cubicBezTo>
                    <a:pt x="785" y="48"/>
                    <a:pt x="676" y="1"/>
                    <a:pt x="5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4"/>
            <p:cNvSpPr/>
            <p:nvPr/>
          </p:nvSpPr>
          <p:spPr>
            <a:xfrm>
              <a:off x="6802425" y="1295700"/>
              <a:ext cx="43175" cy="48825"/>
            </a:xfrm>
            <a:custGeom>
              <a:avLst/>
              <a:gdLst/>
              <a:ahLst/>
              <a:cxnLst/>
              <a:rect l="l" t="t" r="r" b="b"/>
              <a:pathLst>
                <a:path w="1727" h="1953" extrusionOk="0">
                  <a:moveTo>
                    <a:pt x="1727" y="0"/>
                  </a:moveTo>
                  <a:lnTo>
                    <a:pt x="0" y="1953"/>
                  </a:lnTo>
                </a:path>
              </a:pathLst>
            </a:custGeom>
            <a:solidFill>
              <a:srgbClr val="D1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4"/>
            <p:cNvSpPr/>
            <p:nvPr/>
          </p:nvSpPr>
          <p:spPr>
            <a:xfrm>
              <a:off x="6789325" y="1285400"/>
              <a:ext cx="70700" cy="69000"/>
            </a:xfrm>
            <a:custGeom>
              <a:avLst/>
              <a:gdLst/>
              <a:ahLst/>
              <a:cxnLst/>
              <a:rect l="l" t="t" r="r" b="b"/>
              <a:pathLst>
                <a:path w="2828" h="2760" extrusionOk="0">
                  <a:moveTo>
                    <a:pt x="2252" y="1"/>
                  </a:moveTo>
                  <a:cubicBezTo>
                    <a:pt x="2147" y="1"/>
                    <a:pt x="2040" y="48"/>
                    <a:pt x="1953" y="162"/>
                  </a:cubicBezTo>
                  <a:lnTo>
                    <a:pt x="227" y="2115"/>
                  </a:lnTo>
                  <a:cubicBezTo>
                    <a:pt x="0" y="2365"/>
                    <a:pt x="191" y="2758"/>
                    <a:pt x="524" y="2758"/>
                  </a:cubicBezTo>
                  <a:cubicBezTo>
                    <a:pt x="535" y="2759"/>
                    <a:pt x="545" y="2759"/>
                    <a:pt x="555" y="2759"/>
                  </a:cubicBezTo>
                  <a:cubicBezTo>
                    <a:pt x="662" y="2759"/>
                    <a:pt x="757" y="2703"/>
                    <a:pt x="822" y="2627"/>
                  </a:cubicBezTo>
                  <a:lnTo>
                    <a:pt x="2536" y="674"/>
                  </a:lnTo>
                  <a:cubicBezTo>
                    <a:pt x="2827" y="383"/>
                    <a:pt x="2550" y="1"/>
                    <a:pt x="2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2"/>
          <p:cNvSpPr txBox="1">
            <a:spLocks noGrp="1"/>
          </p:cNvSpPr>
          <p:nvPr>
            <p:ph type="title"/>
          </p:nvPr>
        </p:nvSpPr>
        <p:spPr>
          <a:xfrm>
            <a:off x="1175047" y="631295"/>
            <a:ext cx="4045200" cy="6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</a:t>
            </a:r>
            <a:r>
              <a:rPr lang="en-US" dirty="0"/>
              <a:t>r</a:t>
            </a:r>
            <a:r>
              <a:rPr lang="en" dirty="0" err="1"/>
              <a:t>oblem</a:t>
            </a:r>
            <a:r>
              <a:rPr lang="en" dirty="0"/>
              <a:t> statement</a:t>
            </a:r>
            <a:endParaRPr dirty="0"/>
          </a:p>
        </p:txBody>
      </p:sp>
      <p:sp>
        <p:nvSpPr>
          <p:cNvPr id="487" name="Google Shape;487;p32"/>
          <p:cNvSpPr txBox="1">
            <a:spLocks noGrp="1"/>
          </p:cNvSpPr>
          <p:nvPr>
            <p:ph type="subTitle" idx="1"/>
          </p:nvPr>
        </p:nvSpPr>
        <p:spPr>
          <a:xfrm>
            <a:off x="987026" y="1283558"/>
            <a:ext cx="5051518" cy="2586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existing real estate transaction landscape is burdened by complexities, involving multiple intermediaries, intricate paperwork, and a lack of transparency.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This results in a protracted and often frustrating experience for both property buyers and sellers.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Inefficiencies in the real estate market led to delayed transactions, increased costs, and a deficit of trust among involved parties.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There is a discernible need for a centralized, intuitive, and transparent platform that facilitates property transactions. </a:t>
            </a:r>
          </a:p>
        </p:txBody>
      </p:sp>
      <p:grpSp>
        <p:nvGrpSpPr>
          <p:cNvPr id="488" name="Google Shape;488;p32"/>
          <p:cNvGrpSpPr/>
          <p:nvPr/>
        </p:nvGrpSpPr>
        <p:grpSpPr>
          <a:xfrm>
            <a:off x="4270260" y="1833417"/>
            <a:ext cx="8749115" cy="2770245"/>
            <a:chOff x="2428445" y="3023741"/>
            <a:chExt cx="6715624" cy="2126378"/>
          </a:xfrm>
        </p:grpSpPr>
        <p:sp>
          <p:nvSpPr>
            <p:cNvPr id="489" name="Google Shape;489;p32"/>
            <p:cNvSpPr/>
            <p:nvPr/>
          </p:nvSpPr>
          <p:spPr>
            <a:xfrm>
              <a:off x="8152675" y="4587075"/>
              <a:ext cx="243600" cy="24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8314725" y="4795550"/>
              <a:ext cx="142800" cy="142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1" name="Google Shape;491;p32"/>
            <p:cNvGrpSpPr/>
            <p:nvPr/>
          </p:nvGrpSpPr>
          <p:grpSpPr>
            <a:xfrm>
              <a:off x="2428445" y="3023741"/>
              <a:ext cx="6715624" cy="2126378"/>
              <a:chOff x="2428445" y="3016977"/>
              <a:chExt cx="6715624" cy="2126378"/>
            </a:xfrm>
          </p:grpSpPr>
          <p:sp>
            <p:nvSpPr>
              <p:cNvPr id="492" name="Google Shape;492;p32"/>
              <p:cNvSpPr/>
              <p:nvPr/>
            </p:nvSpPr>
            <p:spPr>
              <a:xfrm>
                <a:off x="4091604" y="3016977"/>
                <a:ext cx="2680923" cy="2126378"/>
              </a:xfrm>
              <a:custGeom>
                <a:avLst/>
                <a:gdLst/>
                <a:ahLst/>
                <a:cxnLst/>
                <a:rect l="l" t="t" r="r" b="b"/>
                <a:pathLst>
                  <a:path w="69998" h="55519" extrusionOk="0">
                    <a:moveTo>
                      <a:pt x="23253" y="0"/>
                    </a:moveTo>
                    <a:lnTo>
                      <a:pt x="23253" y="5239"/>
                    </a:lnTo>
                    <a:lnTo>
                      <a:pt x="20408" y="4084"/>
                    </a:lnTo>
                    <a:lnTo>
                      <a:pt x="20408" y="1762"/>
                    </a:lnTo>
                    <a:lnTo>
                      <a:pt x="20134" y="1762"/>
                    </a:lnTo>
                    <a:lnTo>
                      <a:pt x="20134" y="3977"/>
                    </a:lnTo>
                    <a:lnTo>
                      <a:pt x="17407" y="2893"/>
                    </a:lnTo>
                    <a:lnTo>
                      <a:pt x="12859" y="6168"/>
                    </a:lnTo>
                    <a:lnTo>
                      <a:pt x="12859" y="35707"/>
                    </a:lnTo>
                    <a:lnTo>
                      <a:pt x="10764" y="35707"/>
                    </a:lnTo>
                    <a:lnTo>
                      <a:pt x="10764" y="13823"/>
                    </a:lnTo>
                    <a:lnTo>
                      <a:pt x="9668" y="13823"/>
                    </a:lnTo>
                    <a:lnTo>
                      <a:pt x="9668" y="9870"/>
                    </a:lnTo>
                    <a:lnTo>
                      <a:pt x="8573" y="9870"/>
                    </a:lnTo>
                    <a:lnTo>
                      <a:pt x="8573" y="8358"/>
                    </a:lnTo>
                    <a:lnTo>
                      <a:pt x="7799" y="8358"/>
                    </a:lnTo>
                    <a:lnTo>
                      <a:pt x="7799" y="6465"/>
                    </a:lnTo>
                    <a:lnTo>
                      <a:pt x="7525" y="6465"/>
                    </a:lnTo>
                    <a:lnTo>
                      <a:pt x="7525" y="8358"/>
                    </a:lnTo>
                    <a:lnTo>
                      <a:pt x="5882" y="8358"/>
                    </a:lnTo>
                    <a:lnTo>
                      <a:pt x="5882" y="7608"/>
                    </a:lnTo>
                    <a:lnTo>
                      <a:pt x="3953" y="5334"/>
                    </a:lnTo>
                    <a:lnTo>
                      <a:pt x="1763" y="5334"/>
                    </a:lnTo>
                    <a:lnTo>
                      <a:pt x="1763" y="9870"/>
                    </a:lnTo>
                    <a:lnTo>
                      <a:pt x="1346" y="9870"/>
                    </a:lnTo>
                    <a:lnTo>
                      <a:pt x="1346" y="13823"/>
                    </a:lnTo>
                    <a:lnTo>
                      <a:pt x="1" y="13823"/>
                    </a:lnTo>
                    <a:lnTo>
                      <a:pt x="1" y="55400"/>
                    </a:lnTo>
                    <a:lnTo>
                      <a:pt x="29790" y="55400"/>
                    </a:lnTo>
                    <a:lnTo>
                      <a:pt x="29790" y="55519"/>
                    </a:lnTo>
                    <a:lnTo>
                      <a:pt x="37053" y="55519"/>
                    </a:lnTo>
                    <a:lnTo>
                      <a:pt x="37053" y="55400"/>
                    </a:lnTo>
                    <a:lnTo>
                      <a:pt x="69997" y="55400"/>
                    </a:lnTo>
                    <a:lnTo>
                      <a:pt x="69997" y="46030"/>
                    </a:lnTo>
                    <a:lnTo>
                      <a:pt x="55007" y="46030"/>
                    </a:lnTo>
                    <a:cubicBezTo>
                      <a:pt x="55424" y="44791"/>
                      <a:pt x="54495" y="43517"/>
                      <a:pt x="53198" y="43517"/>
                    </a:cubicBezTo>
                    <a:cubicBezTo>
                      <a:pt x="53126" y="43517"/>
                      <a:pt x="53055" y="43517"/>
                      <a:pt x="52995" y="43529"/>
                    </a:cubicBezTo>
                    <a:cubicBezTo>
                      <a:pt x="52768" y="42823"/>
                      <a:pt x="52147" y="42457"/>
                      <a:pt x="51522" y="42457"/>
                    </a:cubicBezTo>
                    <a:cubicBezTo>
                      <a:pt x="50968" y="42457"/>
                      <a:pt x="50411" y="42745"/>
                      <a:pt x="50126" y="43339"/>
                    </a:cubicBezTo>
                    <a:cubicBezTo>
                      <a:pt x="49967" y="43236"/>
                      <a:pt x="49805" y="43191"/>
                      <a:pt x="49651" y="43191"/>
                    </a:cubicBezTo>
                    <a:cubicBezTo>
                      <a:pt x="48987" y="43191"/>
                      <a:pt x="48475" y="44028"/>
                      <a:pt x="49007" y="44637"/>
                    </a:cubicBezTo>
                    <a:cubicBezTo>
                      <a:pt x="48780" y="44744"/>
                      <a:pt x="48590" y="44910"/>
                      <a:pt x="48447" y="45125"/>
                    </a:cubicBezTo>
                    <a:cubicBezTo>
                      <a:pt x="48447" y="45053"/>
                      <a:pt x="48459" y="44994"/>
                      <a:pt x="48459" y="44922"/>
                    </a:cubicBezTo>
                    <a:cubicBezTo>
                      <a:pt x="48459" y="43625"/>
                      <a:pt x="47697" y="42458"/>
                      <a:pt x="46518" y="41934"/>
                    </a:cubicBezTo>
                    <a:cubicBezTo>
                      <a:pt x="46149" y="40041"/>
                      <a:pt x="44482" y="38672"/>
                      <a:pt x="42565" y="38672"/>
                    </a:cubicBezTo>
                    <a:cubicBezTo>
                      <a:pt x="40637" y="38672"/>
                      <a:pt x="38970" y="40029"/>
                      <a:pt x="38601" y="41922"/>
                    </a:cubicBezTo>
                    <a:cubicBezTo>
                      <a:pt x="37946" y="42208"/>
                      <a:pt x="37398" y="42708"/>
                      <a:pt x="37053" y="43327"/>
                    </a:cubicBezTo>
                    <a:lnTo>
                      <a:pt x="37053" y="39053"/>
                    </a:lnTo>
                    <a:lnTo>
                      <a:pt x="29790" y="39053"/>
                    </a:lnTo>
                    <a:lnTo>
                      <a:pt x="29790" y="24765"/>
                    </a:lnTo>
                    <a:lnTo>
                      <a:pt x="25575" y="24765"/>
                    </a:lnTo>
                    <a:lnTo>
                      <a:pt x="25575" y="6168"/>
                    </a:lnTo>
                    <a:lnTo>
                      <a:pt x="23539" y="5346"/>
                    </a:lnTo>
                    <a:lnTo>
                      <a:pt x="2353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32"/>
              <p:cNvSpPr/>
              <p:nvPr/>
            </p:nvSpPr>
            <p:spPr>
              <a:xfrm>
                <a:off x="7250479" y="3943059"/>
                <a:ext cx="1503505" cy="1192968"/>
              </a:xfrm>
              <a:custGeom>
                <a:avLst/>
                <a:gdLst/>
                <a:ahLst/>
                <a:cxnLst/>
                <a:rect l="l" t="t" r="r" b="b"/>
                <a:pathLst>
                  <a:path w="39256" h="31148" extrusionOk="0">
                    <a:moveTo>
                      <a:pt x="18360" y="1"/>
                    </a:moveTo>
                    <a:lnTo>
                      <a:pt x="18360" y="560"/>
                    </a:lnTo>
                    <a:lnTo>
                      <a:pt x="18360" y="2799"/>
                    </a:lnTo>
                    <a:lnTo>
                      <a:pt x="5799" y="5442"/>
                    </a:lnTo>
                    <a:lnTo>
                      <a:pt x="5799" y="4930"/>
                    </a:lnTo>
                    <a:lnTo>
                      <a:pt x="5013" y="4930"/>
                    </a:lnTo>
                    <a:lnTo>
                      <a:pt x="5013" y="4037"/>
                    </a:lnTo>
                    <a:lnTo>
                      <a:pt x="4239" y="4037"/>
                    </a:lnTo>
                    <a:lnTo>
                      <a:pt x="4239" y="4930"/>
                    </a:lnTo>
                    <a:lnTo>
                      <a:pt x="4239" y="5013"/>
                    </a:lnTo>
                    <a:lnTo>
                      <a:pt x="4239" y="5763"/>
                    </a:lnTo>
                    <a:lnTo>
                      <a:pt x="4239" y="6097"/>
                    </a:lnTo>
                    <a:lnTo>
                      <a:pt x="2894" y="6097"/>
                    </a:lnTo>
                    <a:lnTo>
                      <a:pt x="3644" y="7156"/>
                    </a:lnTo>
                    <a:lnTo>
                      <a:pt x="4239" y="7156"/>
                    </a:lnTo>
                    <a:lnTo>
                      <a:pt x="4239" y="21003"/>
                    </a:lnTo>
                    <a:lnTo>
                      <a:pt x="3275" y="21003"/>
                    </a:lnTo>
                    <a:lnTo>
                      <a:pt x="3275" y="21337"/>
                    </a:lnTo>
                    <a:lnTo>
                      <a:pt x="3691" y="21337"/>
                    </a:lnTo>
                    <a:lnTo>
                      <a:pt x="3691" y="23003"/>
                    </a:lnTo>
                    <a:lnTo>
                      <a:pt x="0" y="24242"/>
                    </a:lnTo>
                    <a:lnTo>
                      <a:pt x="0" y="31147"/>
                    </a:lnTo>
                    <a:lnTo>
                      <a:pt x="39255" y="31147"/>
                    </a:lnTo>
                    <a:lnTo>
                      <a:pt x="39255" y="24242"/>
                    </a:lnTo>
                    <a:lnTo>
                      <a:pt x="35469" y="22980"/>
                    </a:lnTo>
                    <a:lnTo>
                      <a:pt x="35469" y="21337"/>
                    </a:lnTo>
                    <a:lnTo>
                      <a:pt x="35802" y="21337"/>
                    </a:lnTo>
                    <a:lnTo>
                      <a:pt x="35802" y="21003"/>
                    </a:lnTo>
                    <a:lnTo>
                      <a:pt x="34969" y="21003"/>
                    </a:lnTo>
                    <a:lnTo>
                      <a:pt x="34969" y="7156"/>
                    </a:lnTo>
                    <a:lnTo>
                      <a:pt x="35517" y="7156"/>
                    </a:lnTo>
                    <a:lnTo>
                      <a:pt x="36267" y="6097"/>
                    </a:lnTo>
                    <a:lnTo>
                      <a:pt x="34969" y="6097"/>
                    </a:lnTo>
                    <a:lnTo>
                      <a:pt x="34969" y="5763"/>
                    </a:lnTo>
                    <a:lnTo>
                      <a:pt x="34969" y="5013"/>
                    </a:lnTo>
                    <a:lnTo>
                      <a:pt x="34969" y="4930"/>
                    </a:lnTo>
                    <a:lnTo>
                      <a:pt x="34969" y="4037"/>
                    </a:lnTo>
                    <a:lnTo>
                      <a:pt x="34183" y="4037"/>
                    </a:lnTo>
                    <a:lnTo>
                      <a:pt x="34183" y="4930"/>
                    </a:lnTo>
                    <a:lnTo>
                      <a:pt x="33409" y="4930"/>
                    </a:lnTo>
                    <a:lnTo>
                      <a:pt x="33409" y="5442"/>
                    </a:lnTo>
                    <a:lnTo>
                      <a:pt x="20801" y="2787"/>
                    </a:lnTo>
                    <a:lnTo>
                      <a:pt x="20801" y="560"/>
                    </a:lnTo>
                    <a:lnTo>
                      <a:pt x="20801" y="1"/>
                    </a:lnTo>
                    <a:lnTo>
                      <a:pt x="20384" y="1"/>
                    </a:lnTo>
                    <a:lnTo>
                      <a:pt x="20384" y="560"/>
                    </a:lnTo>
                    <a:lnTo>
                      <a:pt x="19789" y="560"/>
                    </a:lnTo>
                    <a:lnTo>
                      <a:pt x="19789" y="1"/>
                    </a:lnTo>
                    <a:lnTo>
                      <a:pt x="19372" y="1"/>
                    </a:lnTo>
                    <a:lnTo>
                      <a:pt x="19372" y="560"/>
                    </a:lnTo>
                    <a:lnTo>
                      <a:pt x="18777" y="560"/>
                    </a:lnTo>
                    <a:lnTo>
                      <a:pt x="187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2"/>
              <p:cNvSpPr/>
              <p:nvPr/>
            </p:nvSpPr>
            <p:spPr>
              <a:xfrm>
                <a:off x="3844734" y="4598337"/>
                <a:ext cx="397669" cy="453051"/>
              </a:xfrm>
              <a:custGeom>
                <a:avLst/>
                <a:gdLst/>
                <a:ahLst/>
                <a:cxnLst/>
                <a:rect l="l" t="t" r="r" b="b"/>
                <a:pathLst>
                  <a:path w="10383" h="11829" extrusionOk="0">
                    <a:moveTo>
                      <a:pt x="6132" y="5608"/>
                    </a:moveTo>
                    <a:cubicBezTo>
                      <a:pt x="6156" y="5798"/>
                      <a:pt x="6216" y="5977"/>
                      <a:pt x="6299" y="6155"/>
                    </a:cubicBezTo>
                    <a:lnTo>
                      <a:pt x="4811" y="7096"/>
                    </a:lnTo>
                    <a:lnTo>
                      <a:pt x="4811" y="6024"/>
                    </a:lnTo>
                    <a:cubicBezTo>
                      <a:pt x="5275" y="5989"/>
                      <a:pt x="5728" y="5846"/>
                      <a:pt x="6132" y="5608"/>
                    </a:cubicBezTo>
                    <a:close/>
                    <a:moveTo>
                      <a:pt x="4584" y="0"/>
                    </a:moveTo>
                    <a:cubicBezTo>
                      <a:pt x="3944" y="0"/>
                      <a:pt x="3287" y="209"/>
                      <a:pt x="2703" y="679"/>
                    </a:cubicBezTo>
                    <a:cubicBezTo>
                      <a:pt x="584" y="2393"/>
                      <a:pt x="1656" y="5822"/>
                      <a:pt x="4382" y="6013"/>
                    </a:cubicBezTo>
                    <a:lnTo>
                      <a:pt x="4382" y="8358"/>
                    </a:lnTo>
                    <a:lnTo>
                      <a:pt x="3132" y="7584"/>
                    </a:lnTo>
                    <a:cubicBezTo>
                      <a:pt x="3453" y="6846"/>
                      <a:pt x="3144" y="5989"/>
                      <a:pt x="2429" y="5608"/>
                    </a:cubicBezTo>
                    <a:cubicBezTo>
                      <a:pt x="2206" y="5493"/>
                      <a:pt x="1967" y="5438"/>
                      <a:pt x="1731" y="5438"/>
                    </a:cubicBezTo>
                    <a:cubicBezTo>
                      <a:pt x="1210" y="5438"/>
                      <a:pt x="704" y="5704"/>
                      <a:pt x="417" y="6179"/>
                    </a:cubicBezTo>
                    <a:cubicBezTo>
                      <a:pt x="1" y="6858"/>
                      <a:pt x="179" y="7763"/>
                      <a:pt x="834" y="8227"/>
                    </a:cubicBezTo>
                    <a:cubicBezTo>
                      <a:pt x="1102" y="8417"/>
                      <a:pt x="1413" y="8510"/>
                      <a:pt x="1721" y="8510"/>
                    </a:cubicBezTo>
                    <a:cubicBezTo>
                      <a:pt x="2165" y="8510"/>
                      <a:pt x="2604" y="8319"/>
                      <a:pt x="2906" y="7953"/>
                    </a:cubicBezTo>
                    <a:lnTo>
                      <a:pt x="4382" y="8870"/>
                    </a:lnTo>
                    <a:lnTo>
                      <a:pt x="4382" y="11632"/>
                    </a:lnTo>
                    <a:cubicBezTo>
                      <a:pt x="4394" y="11763"/>
                      <a:pt x="4495" y="11829"/>
                      <a:pt x="4596" y="11829"/>
                    </a:cubicBezTo>
                    <a:cubicBezTo>
                      <a:pt x="4698" y="11829"/>
                      <a:pt x="4799" y="11763"/>
                      <a:pt x="4811" y="11632"/>
                    </a:cubicBezTo>
                    <a:lnTo>
                      <a:pt x="4811" y="7620"/>
                    </a:lnTo>
                    <a:lnTo>
                      <a:pt x="6537" y="6524"/>
                    </a:lnTo>
                    <a:cubicBezTo>
                      <a:pt x="6924" y="7011"/>
                      <a:pt x="7477" y="7245"/>
                      <a:pt x="8027" y="7245"/>
                    </a:cubicBezTo>
                    <a:cubicBezTo>
                      <a:pt x="8730" y="7245"/>
                      <a:pt x="9429" y="6864"/>
                      <a:pt x="9776" y="6143"/>
                    </a:cubicBezTo>
                    <a:cubicBezTo>
                      <a:pt x="10383" y="4870"/>
                      <a:pt x="9454" y="3393"/>
                      <a:pt x="8037" y="3393"/>
                    </a:cubicBezTo>
                    <a:lnTo>
                      <a:pt x="8037" y="3381"/>
                    </a:lnTo>
                    <a:cubicBezTo>
                      <a:pt x="7883" y="3381"/>
                      <a:pt x="7728" y="3393"/>
                      <a:pt x="7573" y="3441"/>
                    </a:cubicBezTo>
                    <a:cubicBezTo>
                      <a:pt x="7850" y="1469"/>
                      <a:pt x="6280" y="0"/>
                      <a:pt x="4584" y="0"/>
                    </a:cubicBezTo>
                    <a:close/>
                  </a:path>
                </a:pathLst>
              </a:custGeom>
              <a:solidFill>
                <a:srgbClr val="A575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2"/>
              <p:cNvSpPr/>
              <p:nvPr/>
            </p:nvSpPr>
            <p:spPr>
              <a:xfrm>
                <a:off x="3572972" y="4485205"/>
                <a:ext cx="5503174" cy="566534"/>
              </a:xfrm>
              <a:custGeom>
                <a:avLst/>
                <a:gdLst/>
                <a:ahLst/>
                <a:cxnLst/>
                <a:rect l="l" t="t" r="r" b="b"/>
                <a:pathLst>
                  <a:path w="143686" h="14792" extrusionOk="0">
                    <a:moveTo>
                      <a:pt x="7656" y="7002"/>
                    </a:moveTo>
                    <a:cubicBezTo>
                      <a:pt x="7692" y="7240"/>
                      <a:pt x="7763" y="7466"/>
                      <a:pt x="7871" y="7681"/>
                    </a:cubicBezTo>
                    <a:lnTo>
                      <a:pt x="6025" y="8871"/>
                    </a:lnTo>
                    <a:lnTo>
                      <a:pt x="6025" y="7514"/>
                    </a:lnTo>
                    <a:cubicBezTo>
                      <a:pt x="6597" y="7478"/>
                      <a:pt x="7156" y="7300"/>
                      <a:pt x="7656" y="7002"/>
                    </a:cubicBezTo>
                    <a:close/>
                    <a:moveTo>
                      <a:pt x="45554" y="8562"/>
                    </a:moveTo>
                    <a:cubicBezTo>
                      <a:pt x="45590" y="8752"/>
                      <a:pt x="45649" y="8931"/>
                      <a:pt x="45732" y="9109"/>
                    </a:cubicBezTo>
                    <a:lnTo>
                      <a:pt x="44244" y="10050"/>
                    </a:lnTo>
                    <a:lnTo>
                      <a:pt x="44244" y="8978"/>
                    </a:lnTo>
                    <a:cubicBezTo>
                      <a:pt x="44708" y="8943"/>
                      <a:pt x="45161" y="8800"/>
                      <a:pt x="45554" y="8562"/>
                    </a:cubicBezTo>
                    <a:close/>
                    <a:moveTo>
                      <a:pt x="35886" y="9788"/>
                    </a:moveTo>
                    <a:cubicBezTo>
                      <a:pt x="36172" y="10098"/>
                      <a:pt x="36565" y="10300"/>
                      <a:pt x="36993" y="10360"/>
                    </a:cubicBezTo>
                    <a:lnTo>
                      <a:pt x="36993" y="11288"/>
                    </a:lnTo>
                    <a:lnTo>
                      <a:pt x="35433" y="9955"/>
                    </a:lnTo>
                    <a:cubicBezTo>
                      <a:pt x="35588" y="9907"/>
                      <a:pt x="35731" y="9859"/>
                      <a:pt x="35886" y="9788"/>
                    </a:cubicBezTo>
                    <a:close/>
                    <a:moveTo>
                      <a:pt x="135779" y="9788"/>
                    </a:moveTo>
                    <a:cubicBezTo>
                      <a:pt x="136077" y="10098"/>
                      <a:pt x="136458" y="10300"/>
                      <a:pt x="136887" y="10360"/>
                    </a:cubicBezTo>
                    <a:lnTo>
                      <a:pt x="136887" y="11288"/>
                    </a:lnTo>
                    <a:lnTo>
                      <a:pt x="135327" y="9955"/>
                    </a:lnTo>
                    <a:cubicBezTo>
                      <a:pt x="135482" y="9907"/>
                      <a:pt x="135636" y="9859"/>
                      <a:pt x="135779" y="9788"/>
                    </a:cubicBezTo>
                    <a:close/>
                    <a:moveTo>
                      <a:pt x="38660" y="9788"/>
                    </a:moveTo>
                    <a:cubicBezTo>
                      <a:pt x="38815" y="9848"/>
                      <a:pt x="38970" y="9907"/>
                      <a:pt x="39136" y="9955"/>
                    </a:cubicBezTo>
                    <a:lnTo>
                      <a:pt x="37541" y="11312"/>
                    </a:lnTo>
                    <a:lnTo>
                      <a:pt x="37541" y="10360"/>
                    </a:lnTo>
                    <a:cubicBezTo>
                      <a:pt x="37970" y="10300"/>
                      <a:pt x="38362" y="10098"/>
                      <a:pt x="38660" y="9788"/>
                    </a:cubicBezTo>
                    <a:close/>
                    <a:moveTo>
                      <a:pt x="42800" y="8727"/>
                    </a:moveTo>
                    <a:cubicBezTo>
                      <a:pt x="43103" y="8858"/>
                      <a:pt x="43439" y="8942"/>
                      <a:pt x="43804" y="8967"/>
                    </a:cubicBezTo>
                    <a:lnTo>
                      <a:pt x="43804" y="11312"/>
                    </a:lnTo>
                    <a:lnTo>
                      <a:pt x="42565" y="10538"/>
                    </a:lnTo>
                    <a:cubicBezTo>
                      <a:pt x="42649" y="10348"/>
                      <a:pt x="42684" y="10145"/>
                      <a:pt x="42684" y="9931"/>
                    </a:cubicBezTo>
                    <a:cubicBezTo>
                      <a:pt x="42684" y="9609"/>
                      <a:pt x="42600" y="9332"/>
                      <a:pt x="42459" y="9107"/>
                    </a:cubicBezTo>
                    <a:lnTo>
                      <a:pt x="42459" y="9107"/>
                    </a:lnTo>
                    <a:cubicBezTo>
                      <a:pt x="42581" y="8989"/>
                      <a:pt x="42696" y="8862"/>
                      <a:pt x="42800" y="8727"/>
                    </a:cubicBezTo>
                    <a:close/>
                    <a:moveTo>
                      <a:pt x="138554" y="9788"/>
                    </a:moveTo>
                    <a:cubicBezTo>
                      <a:pt x="138708" y="9848"/>
                      <a:pt x="138863" y="9907"/>
                      <a:pt x="139030" y="9955"/>
                    </a:cubicBezTo>
                    <a:lnTo>
                      <a:pt x="137434" y="11312"/>
                    </a:lnTo>
                    <a:lnTo>
                      <a:pt x="137434" y="10360"/>
                    </a:lnTo>
                    <a:cubicBezTo>
                      <a:pt x="137863" y="10300"/>
                      <a:pt x="138256" y="10098"/>
                      <a:pt x="138554" y="9788"/>
                    </a:cubicBezTo>
                    <a:close/>
                    <a:moveTo>
                      <a:pt x="26086" y="5576"/>
                    </a:moveTo>
                    <a:cubicBezTo>
                      <a:pt x="25442" y="5576"/>
                      <a:pt x="24798" y="5910"/>
                      <a:pt x="24468" y="6597"/>
                    </a:cubicBezTo>
                    <a:cubicBezTo>
                      <a:pt x="24283" y="6483"/>
                      <a:pt x="24095" y="6432"/>
                      <a:pt x="23916" y="6432"/>
                    </a:cubicBezTo>
                    <a:cubicBezTo>
                      <a:pt x="23130" y="6432"/>
                      <a:pt x="22525" y="7405"/>
                      <a:pt x="23146" y="8133"/>
                    </a:cubicBezTo>
                    <a:cubicBezTo>
                      <a:pt x="22277" y="8550"/>
                      <a:pt x="21944" y="9621"/>
                      <a:pt x="22432" y="10467"/>
                    </a:cubicBezTo>
                    <a:cubicBezTo>
                      <a:pt x="22744" y="10999"/>
                      <a:pt x="23304" y="11294"/>
                      <a:pt x="23876" y="11294"/>
                    </a:cubicBezTo>
                    <a:cubicBezTo>
                      <a:pt x="24199" y="11294"/>
                      <a:pt x="24525" y="11200"/>
                      <a:pt x="24813" y="11002"/>
                    </a:cubicBezTo>
                    <a:cubicBezTo>
                      <a:pt x="25076" y="11197"/>
                      <a:pt x="25395" y="11304"/>
                      <a:pt x="25724" y="11304"/>
                    </a:cubicBezTo>
                    <a:cubicBezTo>
                      <a:pt x="25797" y="11304"/>
                      <a:pt x="25870" y="11299"/>
                      <a:pt x="25944" y="11288"/>
                    </a:cubicBezTo>
                    <a:lnTo>
                      <a:pt x="25944" y="14312"/>
                    </a:lnTo>
                    <a:cubicBezTo>
                      <a:pt x="25944" y="14426"/>
                      <a:pt x="26028" y="14482"/>
                      <a:pt x="26111" y="14482"/>
                    </a:cubicBezTo>
                    <a:cubicBezTo>
                      <a:pt x="26194" y="14482"/>
                      <a:pt x="26278" y="14426"/>
                      <a:pt x="26278" y="14312"/>
                    </a:cubicBezTo>
                    <a:lnTo>
                      <a:pt x="26278" y="11181"/>
                    </a:lnTo>
                    <a:cubicBezTo>
                      <a:pt x="26456" y="11110"/>
                      <a:pt x="26623" y="11002"/>
                      <a:pt x="26754" y="10860"/>
                    </a:cubicBezTo>
                    <a:cubicBezTo>
                      <a:pt x="27159" y="11145"/>
                      <a:pt x="27606" y="11274"/>
                      <a:pt x="28040" y="11274"/>
                    </a:cubicBezTo>
                    <a:cubicBezTo>
                      <a:pt x="29201" y="11274"/>
                      <a:pt x="30278" y="10355"/>
                      <a:pt x="30278" y="9038"/>
                    </a:cubicBezTo>
                    <a:cubicBezTo>
                      <a:pt x="30278" y="7807"/>
                      <a:pt x="29290" y="6811"/>
                      <a:pt x="28062" y="6811"/>
                    </a:cubicBezTo>
                    <a:cubicBezTo>
                      <a:pt x="28054" y="6811"/>
                      <a:pt x="28047" y="6811"/>
                      <a:pt x="28040" y="6811"/>
                    </a:cubicBezTo>
                    <a:cubicBezTo>
                      <a:pt x="27956" y="6811"/>
                      <a:pt x="27885" y="6823"/>
                      <a:pt x="27813" y="6823"/>
                    </a:cubicBezTo>
                    <a:cubicBezTo>
                      <a:pt x="27542" y="6002"/>
                      <a:pt x="26814" y="5576"/>
                      <a:pt x="26086" y="5576"/>
                    </a:cubicBezTo>
                    <a:close/>
                    <a:moveTo>
                      <a:pt x="5724" y="0"/>
                    </a:moveTo>
                    <a:cubicBezTo>
                      <a:pt x="4927" y="0"/>
                      <a:pt x="4108" y="261"/>
                      <a:pt x="3382" y="846"/>
                    </a:cubicBezTo>
                    <a:cubicBezTo>
                      <a:pt x="727" y="2990"/>
                      <a:pt x="2072" y="7276"/>
                      <a:pt x="5477" y="7514"/>
                    </a:cubicBezTo>
                    <a:lnTo>
                      <a:pt x="5477" y="10443"/>
                    </a:lnTo>
                    <a:lnTo>
                      <a:pt x="3918" y="9467"/>
                    </a:lnTo>
                    <a:cubicBezTo>
                      <a:pt x="4322" y="8550"/>
                      <a:pt x="3941" y="7466"/>
                      <a:pt x="3048" y="7014"/>
                    </a:cubicBezTo>
                    <a:cubicBezTo>
                      <a:pt x="2764" y="6866"/>
                      <a:pt x="2460" y="6796"/>
                      <a:pt x="2160" y="6796"/>
                    </a:cubicBezTo>
                    <a:cubicBezTo>
                      <a:pt x="1516" y="6796"/>
                      <a:pt x="893" y="7120"/>
                      <a:pt x="536" y="7704"/>
                    </a:cubicBezTo>
                    <a:cubicBezTo>
                      <a:pt x="0" y="8562"/>
                      <a:pt x="227" y="9681"/>
                      <a:pt x="1048" y="10264"/>
                    </a:cubicBezTo>
                    <a:cubicBezTo>
                      <a:pt x="1387" y="10505"/>
                      <a:pt x="1779" y="10622"/>
                      <a:pt x="2168" y="10622"/>
                    </a:cubicBezTo>
                    <a:cubicBezTo>
                      <a:pt x="2720" y="10622"/>
                      <a:pt x="3266" y="10385"/>
                      <a:pt x="3644" y="9931"/>
                    </a:cubicBezTo>
                    <a:lnTo>
                      <a:pt x="5477" y="11074"/>
                    </a:lnTo>
                    <a:lnTo>
                      <a:pt x="5477" y="14527"/>
                    </a:lnTo>
                    <a:cubicBezTo>
                      <a:pt x="5489" y="14693"/>
                      <a:pt x="5617" y="14777"/>
                      <a:pt x="5745" y="14777"/>
                    </a:cubicBezTo>
                    <a:cubicBezTo>
                      <a:pt x="5873" y="14777"/>
                      <a:pt x="6001" y="14693"/>
                      <a:pt x="6013" y="14527"/>
                    </a:cubicBezTo>
                    <a:lnTo>
                      <a:pt x="6013" y="9502"/>
                    </a:lnTo>
                    <a:lnTo>
                      <a:pt x="8168" y="8133"/>
                    </a:lnTo>
                    <a:cubicBezTo>
                      <a:pt x="8654" y="8739"/>
                      <a:pt x="9343" y="9028"/>
                      <a:pt x="10028" y="9028"/>
                    </a:cubicBezTo>
                    <a:cubicBezTo>
                      <a:pt x="10905" y="9028"/>
                      <a:pt x="11776" y="8553"/>
                      <a:pt x="12204" y="7657"/>
                    </a:cubicBezTo>
                    <a:cubicBezTo>
                      <a:pt x="12966" y="6061"/>
                      <a:pt x="11800" y="4228"/>
                      <a:pt x="10037" y="4228"/>
                    </a:cubicBezTo>
                    <a:cubicBezTo>
                      <a:pt x="10005" y="4226"/>
                      <a:pt x="9972" y="4225"/>
                      <a:pt x="9939" y="4225"/>
                    </a:cubicBezTo>
                    <a:cubicBezTo>
                      <a:pt x="9782" y="4225"/>
                      <a:pt x="9624" y="4248"/>
                      <a:pt x="9466" y="4287"/>
                    </a:cubicBezTo>
                    <a:cubicBezTo>
                      <a:pt x="9812" y="1839"/>
                      <a:pt x="7845" y="0"/>
                      <a:pt x="5724" y="0"/>
                    </a:cubicBezTo>
                    <a:close/>
                    <a:moveTo>
                      <a:pt x="37266" y="13"/>
                    </a:moveTo>
                    <a:cubicBezTo>
                      <a:pt x="35241" y="13"/>
                      <a:pt x="33503" y="1450"/>
                      <a:pt x="33100" y="3442"/>
                    </a:cubicBezTo>
                    <a:cubicBezTo>
                      <a:pt x="31600" y="4097"/>
                      <a:pt x="30766" y="5716"/>
                      <a:pt x="31100" y="7323"/>
                    </a:cubicBezTo>
                    <a:cubicBezTo>
                      <a:pt x="31433" y="8931"/>
                      <a:pt x="32850" y="10086"/>
                      <a:pt x="34493" y="10086"/>
                    </a:cubicBezTo>
                    <a:lnTo>
                      <a:pt x="34731" y="10086"/>
                    </a:lnTo>
                    <a:lnTo>
                      <a:pt x="36981" y="12015"/>
                    </a:lnTo>
                    <a:lnTo>
                      <a:pt x="36981" y="14515"/>
                    </a:lnTo>
                    <a:cubicBezTo>
                      <a:pt x="36981" y="14699"/>
                      <a:pt x="37121" y="14792"/>
                      <a:pt x="37261" y="14792"/>
                    </a:cubicBezTo>
                    <a:cubicBezTo>
                      <a:pt x="37401" y="14792"/>
                      <a:pt x="37541" y="14699"/>
                      <a:pt x="37541" y="14515"/>
                    </a:cubicBezTo>
                    <a:lnTo>
                      <a:pt x="37541" y="12050"/>
                    </a:lnTo>
                    <a:lnTo>
                      <a:pt x="39647" y="10248"/>
                    </a:lnTo>
                    <a:lnTo>
                      <a:pt x="39647" y="10248"/>
                    </a:lnTo>
                    <a:cubicBezTo>
                      <a:pt x="39791" y="10966"/>
                      <a:pt x="40474" y="11472"/>
                      <a:pt x="41182" y="11472"/>
                    </a:cubicBezTo>
                    <a:cubicBezTo>
                      <a:pt x="41592" y="11472"/>
                      <a:pt x="42011" y="11303"/>
                      <a:pt x="42339" y="10907"/>
                    </a:cubicBezTo>
                    <a:lnTo>
                      <a:pt x="43804" y="11824"/>
                    </a:lnTo>
                    <a:lnTo>
                      <a:pt x="43804" y="14586"/>
                    </a:lnTo>
                    <a:cubicBezTo>
                      <a:pt x="43815" y="14717"/>
                      <a:pt x="43920" y="14783"/>
                      <a:pt x="44024" y="14783"/>
                    </a:cubicBezTo>
                    <a:cubicBezTo>
                      <a:pt x="44128" y="14783"/>
                      <a:pt x="44232" y="14717"/>
                      <a:pt x="44244" y="14586"/>
                    </a:cubicBezTo>
                    <a:lnTo>
                      <a:pt x="44244" y="10574"/>
                    </a:lnTo>
                    <a:lnTo>
                      <a:pt x="45959" y="9478"/>
                    </a:lnTo>
                    <a:cubicBezTo>
                      <a:pt x="46351" y="9965"/>
                      <a:pt x="46907" y="10199"/>
                      <a:pt x="47458" y="10199"/>
                    </a:cubicBezTo>
                    <a:cubicBezTo>
                      <a:pt x="48161" y="10199"/>
                      <a:pt x="48857" y="9818"/>
                      <a:pt x="49197" y="9097"/>
                    </a:cubicBezTo>
                    <a:cubicBezTo>
                      <a:pt x="49802" y="7829"/>
                      <a:pt x="48871" y="6347"/>
                      <a:pt x="47464" y="6347"/>
                    </a:cubicBezTo>
                    <a:cubicBezTo>
                      <a:pt x="47458" y="6347"/>
                      <a:pt x="47453" y="6347"/>
                      <a:pt x="47447" y="6347"/>
                    </a:cubicBezTo>
                    <a:lnTo>
                      <a:pt x="47459" y="6335"/>
                    </a:lnTo>
                    <a:cubicBezTo>
                      <a:pt x="47304" y="6335"/>
                      <a:pt x="47149" y="6347"/>
                      <a:pt x="47006" y="6395"/>
                    </a:cubicBezTo>
                    <a:cubicBezTo>
                      <a:pt x="47018" y="6252"/>
                      <a:pt x="47030" y="6109"/>
                      <a:pt x="47030" y="5966"/>
                    </a:cubicBezTo>
                    <a:cubicBezTo>
                      <a:pt x="47030" y="4159"/>
                      <a:pt x="45553" y="2953"/>
                      <a:pt x="44004" y="2953"/>
                    </a:cubicBezTo>
                    <a:cubicBezTo>
                      <a:pt x="43308" y="2953"/>
                      <a:pt x="42597" y="3196"/>
                      <a:pt x="41999" y="3737"/>
                    </a:cubicBezTo>
                    <a:lnTo>
                      <a:pt x="41999" y="3737"/>
                    </a:lnTo>
                    <a:cubicBezTo>
                      <a:pt x="41834" y="3625"/>
                      <a:pt x="41657" y="3526"/>
                      <a:pt x="41470" y="3442"/>
                    </a:cubicBezTo>
                    <a:lnTo>
                      <a:pt x="41470" y="3454"/>
                    </a:lnTo>
                    <a:cubicBezTo>
                      <a:pt x="41077" y="1454"/>
                      <a:pt x="39327" y="13"/>
                      <a:pt x="37291" y="13"/>
                    </a:cubicBezTo>
                    <a:cubicBezTo>
                      <a:pt x="37282" y="13"/>
                      <a:pt x="37274" y="13"/>
                      <a:pt x="37266" y="13"/>
                    </a:cubicBezTo>
                    <a:close/>
                    <a:moveTo>
                      <a:pt x="137159" y="13"/>
                    </a:moveTo>
                    <a:cubicBezTo>
                      <a:pt x="135134" y="13"/>
                      <a:pt x="133396" y="1450"/>
                      <a:pt x="133005" y="3442"/>
                    </a:cubicBezTo>
                    <a:cubicBezTo>
                      <a:pt x="131493" y="4097"/>
                      <a:pt x="130660" y="5716"/>
                      <a:pt x="130993" y="7323"/>
                    </a:cubicBezTo>
                    <a:cubicBezTo>
                      <a:pt x="131337" y="8923"/>
                      <a:pt x="132741" y="10074"/>
                      <a:pt x="134373" y="10074"/>
                    </a:cubicBezTo>
                    <a:cubicBezTo>
                      <a:pt x="134381" y="10074"/>
                      <a:pt x="134390" y="10074"/>
                      <a:pt x="134398" y="10074"/>
                    </a:cubicBezTo>
                    <a:lnTo>
                      <a:pt x="134624" y="10074"/>
                    </a:lnTo>
                    <a:lnTo>
                      <a:pt x="136887" y="12015"/>
                    </a:lnTo>
                    <a:lnTo>
                      <a:pt x="136887" y="14515"/>
                    </a:lnTo>
                    <a:cubicBezTo>
                      <a:pt x="136887" y="14699"/>
                      <a:pt x="137024" y="14792"/>
                      <a:pt x="137160" y="14792"/>
                    </a:cubicBezTo>
                    <a:cubicBezTo>
                      <a:pt x="137297" y="14792"/>
                      <a:pt x="137434" y="14699"/>
                      <a:pt x="137434" y="14515"/>
                    </a:cubicBezTo>
                    <a:lnTo>
                      <a:pt x="137434" y="12050"/>
                    </a:lnTo>
                    <a:lnTo>
                      <a:pt x="139744" y="10074"/>
                    </a:lnTo>
                    <a:lnTo>
                      <a:pt x="139958" y="10074"/>
                    </a:lnTo>
                    <a:cubicBezTo>
                      <a:pt x="141590" y="10074"/>
                      <a:pt x="143006" y="8931"/>
                      <a:pt x="143340" y="7335"/>
                    </a:cubicBezTo>
                    <a:cubicBezTo>
                      <a:pt x="143685" y="5728"/>
                      <a:pt x="142864" y="4109"/>
                      <a:pt x="141363" y="3442"/>
                    </a:cubicBezTo>
                    <a:lnTo>
                      <a:pt x="141363" y="3454"/>
                    </a:lnTo>
                    <a:cubicBezTo>
                      <a:pt x="140970" y="1454"/>
                      <a:pt x="139220" y="13"/>
                      <a:pt x="137184" y="13"/>
                    </a:cubicBezTo>
                    <a:cubicBezTo>
                      <a:pt x="137176" y="13"/>
                      <a:pt x="137168" y="13"/>
                      <a:pt x="137159" y="1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2"/>
              <p:cNvSpPr/>
              <p:nvPr/>
            </p:nvSpPr>
            <p:spPr>
              <a:xfrm>
                <a:off x="2428445" y="5032866"/>
                <a:ext cx="6715624" cy="106282"/>
              </a:xfrm>
              <a:custGeom>
                <a:avLst/>
                <a:gdLst/>
                <a:ahLst/>
                <a:cxnLst/>
                <a:rect l="l" t="t" r="r" b="b"/>
                <a:pathLst>
                  <a:path w="145770" h="2775" extrusionOk="0">
                    <a:moveTo>
                      <a:pt x="1" y="1"/>
                    </a:moveTo>
                    <a:lnTo>
                      <a:pt x="1" y="2775"/>
                    </a:lnTo>
                    <a:lnTo>
                      <a:pt x="145769" y="2775"/>
                    </a:lnTo>
                    <a:lnTo>
                      <a:pt x="14576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2"/>
              <p:cNvSpPr/>
              <p:nvPr/>
            </p:nvSpPr>
            <p:spPr>
              <a:xfrm>
                <a:off x="3674538" y="4484745"/>
                <a:ext cx="5448098" cy="567338"/>
              </a:xfrm>
              <a:custGeom>
                <a:avLst/>
                <a:gdLst/>
                <a:ahLst/>
                <a:cxnLst/>
                <a:rect l="l" t="t" r="r" b="b"/>
                <a:pathLst>
                  <a:path w="142248" h="14813" extrusionOk="0">
                    <a:moveTo>
                      <a:pt x="102326" y="7002"/>
                    </a:moveTo>
                    <a:cubicBezTo>
                      <a:pt x="102362" y="7240"/>
                      <a:pt x="102433" y="7478"/>
                      <a:pt x="102540" y="7693"/>
                    </a:cubicBezTo>
                    <a:lnTo>
                      <a:pt x="100671" y="8871"/>
                    </a:lnTo>
                    <a:lnTo>
                      <a:pt x="100671" y="7526"/>
                    </a:lnTo>
                    <a:cubicBezTo>
                      <a:pt x="101254" y="7478"/>
                      <a:pt x="101826" y="7300"/>
                      <a:pt x="102326" y="7002"/>
                    </a:cubicBezTo>
                    <a:close/>
                    <a:moveTo>
                      <a:pt x="3909" y="8443"/>
                    </a:moveTo>
                    <a:cubicBezTo>
                      <a:pt x="4314" y="8681"/>
                      <a:pt x="4778" y="8824"/>
                      <a:pt x="5254" y="8859"/>
                    </a:cubicBezTo>
                    <a:lnTo>
                      <a:pt x="5254" y="9967"/>
                    </a:lnTo>
                    <a:lnTo>
                      <a:pt x="3730" y="9002"/>
                    </a:lnTo>
                    <a:cubicBezTo>
                      <a:pt x="3825" y="8824"/>
                      <a:pt x="3885" y="8633"/>
                      <a:pt x="3909" y="8443"/>
                    </a:cubicBezTo>
                    <a:close/>
                    <a:moveTo>
                      <a:pt x="118518" y="8443"/>
                    </a:moveTo>
                    <a:cubicBezTo>
                      <a:pt x="118923" y="8681"/>
                      <a:pt x="119388" y="8824"/>
                      <a:pt x="119864" y="8859"/>
                    </a:cubicBezTo>
                    <a:lnTo>
                      <a:pt x="119864" y="9967"/>
                    </a:lnTo>
                    <a:lnTo>
                      <a:pt x="118352" y="9002"/>
                    </a:lnTo>
                    <a:cubicBezTo>
                      <a:pt x="118435" y="8824"/>
                      <a:pt x="118495" y="8633"/>
                      <a:pt x="118518" y="8443"/>
                    </a:cubicBezTo>
                    <a:close/>
                    <a:moveTo>
                      <a:pt x="138056" y="5590"/>
                    </a:moveTo>
                    <a:cubicBezTo>
                      <a:pt x="137412" y="5590"/>
                      <a:pt x="136766" y="5923"/>
                      <a:pt x="136437" y="6609"/>
                    </a:cubicBezTo>
                    <a:cubicBezTo>
                      <a:pt x="136251" y="6492"/>
                      <a:pt x="136061" y="6440"/>
                      <a:pt x="135881" y="6440"/>
                    </a:cubicBezTo>
                    <a:cubicBezTo>
                      <a:pt x="135094" y="6440"/>
                      <a:pt x="134486" y="7419"/>
                      <a:pt x="135116" y="8145"/>
                    </a:cubicBezTo>
                    <a:cubicBezTo>
                      <a:pt x="134247" y="8562"/>
                      <a:pt x="133913" y="9645"/>
                      <a:pt x="134401" y="10479"/>
                    </a:cubicBezTo>
                    <a:cubicBezTo>
                      <a:pt x="134712" y="11017"/>
                      <a:pt x="135269" y="11309"/>
                      <a:pt x="135841" y="11309"/>
                    </a:cubicBezTo>
                    <a:cubicBezTo>
                      <a:pt x="136168" y="11309"/>
                      <a:pt x="136500" y="11214"/>
                      <a:pt x="136794" y="11014"/>
                    </a:cubicBezTo>
                    <a:cubicBezTo>
                      <a:pt x="137045" y="11205"/>
                      <a:pt x="137354" y="11312"/>
                      <a:pt x="137687" y="11312"/>
                    </a:cubicBezTo>
                    <a:cubicBezTo>
                      <a:pt x="137759" y="11312"/>
                      <a:pt x="137830" y="11312"/>
                      <a:pt x="137914" y="11300"/>
                    </a:cubicBezTo>
                    <a:lnTo>
                      <a:pt x="137914" y="14324"/>
                    </a:lnTo>
                    <a:cubicBezTo>
                      <a:pt x="137914" y="14432"/>
                      <a:pt x="137997" y="14485"/>
                      <a:pt x="138080" y="14485"/>
                    </a:cubicBezTo>
                    <a:cubicBezTo>
                      <a:pt x="138164" y="14485"/>
                      <a:pt x="138247" y="14432"/>
                      <a:pt x="138247" y="14324"/>
                    </a:cubicBezTo>
                    <a:lnTo>
                      <a:pt x="138247" y="11193"/>
                    </a:lnTo>
                    <a:cubicBezTo>
                      <a:pt x="138426" y="11122"/>
                      <a:pt x="138592" y="11003"/>
                      <a:pt x="138723" y="10872"/>
                    </a:cubicBezTo>
                    <a:cubicBezTo>
                      <a:pt x="139128" y="11153"/>
                      <a:pt x="139574" y="11281"/>
                      <a:pt x="140007" y="11281"/>
                    </a:cubicBezTo>
                    <a:cubicBezTo>
                      <a:pt x="141169" y="11281"/>
                      <a:pt x="142248" y="10367"/>
                      <a:pt x="142248" y="9050"/>
                    </a:cubicBezTo>
                    <a:cubicBezTo>
                      <a:pt x="142236" y="7824"/>
                      <a:pt x="141247" y="6835"/>
                      <a:pt x="140021" y="6835"/>
                    </a:cubicBezTo>
                    <a:cubicBezTo>
                      <a:pt x="139938" y="6835"/>
                      <a:pt x="139866" y="6847"/>
                      <a:pt x="139783" y="6847"/>
                    </a:cubicBezTo>
                    <a:cubicBezTo>
                      <a:pt x="139517" y="6018"/>
                      <a:pt x="138787" y="5590"/>
                      <a:pt x="138056" y="5590"/>
                    </a:cubicBezTo>
                    <a:close/>
                    <a:moveTo>
                      <a:pt x="36796" y="4629"/>
                    </a:moveTo>
                    <a:cubicBezTo>
                      <a:pt x="36081" y="4629"/>
                      <a:pt x="35365" y="4999"/>
                      <a:pt x="34996" y="5764"/>
                    </a:cubicBezTo>
                    <a:cubicBezTo>
                      <a:pt x="34790" y="5632"/>
                      <a:pt x="34580" y="5574"/>
                      <a:pt x="34381" y="5574"/>
                    </a:cubicBezTo>
                    <a:cubicBezTo>
                      <a:pt x="33518" y="5574"/>
                      <a:pt x="32847" y="6652"/>
                      <a:pt x="33543" y="7455"/>
                    </a:cubicBezTo>
                    <a:cubicBezTo>
                      <a:pt x="32579" y="7919"/>
                      <a:pt x="32222" y="9109"/>
                      <a:pt x="32758" y="10038"/>
                    </a:cubicBezTo>
                    <a:cubicBezTo>
                      <a:pt x="33100" y="10631"/>
                      <a:pt x="33719" y="10957"/>
                      <a:pt x="34351" y="10957"/>
                    </a:cubicBezTo>
                    <a:cubicBezTo>
                      <a:pt x="34709" y="10957"/>
                      <a:pt x="35071" y="10853"/>
                      <a:pt x="35389" y="10633"/>
                    </a:cubicBezTo>
                    <a:cubicBezTo>
                      <a:pt x="35675" y="10848"/>
                      <a:pt x="36020" y="10967"/>
                      <a:pt x="36377" y="10967"/>
                    </a:cubicBezTo>
                    <a:cubicBezTo>
                      <a:pt x="36472" y="10967"/>
                      <a:pt x="36556" y="10955"/>
                      <a:pt x="36639" y="10943"/>
                    </a:cubicBezTo>
                    <a:lnTo>
                      <a:pt x="36639" y="14313"/>
                    </a:lnTo>
                    <a:cubicBezTo>
                      <a:pt x="36639" y="14438"/>
                      <a:pt x="36731" y="14500"/>
                      <a:pt x="36824" y="14500"/>
                    </a:cubicBezTo>
                    <a:cubicBezTo>
                      <a:pt x="36916" y="14500"/>
                      <a:pt x="37008" y="14438"/>
                      <a:pt x="37008" y="14313"/>
                    </a:cubicBezTo>
                    <a:lnTo>
                      <a:pt x="37008" y="10848"/>
                    </a:lnTo>
                    <a:cubicBezTo>
                      <a:pt x="37211" y="10764"/>
                      <a:pt x="37389" y="10633"/>
                      <a:pt x="37544" y="10479"/>
                    </a:cubicBezTo>
                    <a:cubicBezTo>
                      <a:pt x="37992" y="10793"/>
                      <a:pt x="38485" y="10936"/>
                      <a:pt x="38965" y="10936"/>
                    </a:cubicBezTo>
                    <a:cubicBezTo>
                      <a:pt x="40246" y="10936"/>
                      <a:pt x="41437" y="9922"/>
                      <a:pt x="41437" y="8467"/>
                    </a:cubicBezTo>
                    <a:cubicBezTo>
                      <a:pt x="41437" y="7097"/>
                      <a:pt x="40330" y="6002"/>
                      <a:pt x="38961" y="6002"/>
                    </a:cubicBezTo>
                    <a:cubicBezTo>
                      <a:pt x="38877" y="6002"/>
                      <a:pt x="38794" y="6002"/>
                      <a:pt x="38711" y="6014"/>
                    </a:cubicBezTo>
                    <a:cubicBezTo>
                      <a:pt x="38414" y="5103"/>
                      <a:pt x="37606" y="4629"/>
                      <a:pt x="36796" y="4629"/>
                    </a:cubicBezTo>
                    <a:close/>
                    <a:moveTo>
                      <a:pt x="100381" y="1"/>
                    </a:moveTo>
                    <a:cubicBezTo>
                      <a:pt x="99584" y="1"/>
                      <a:pt x="98765" y="261"/>
                      <a:pt x="98040" y="847"/>
                    </a:cubicBezTo>
                    <a:cubicBezTo>
                      <a:pt x="95385" y="3002"/>
                      <a:pt x="96730" y="7276"/>
                      <a:pt x="100135" y="7526"/>
                    </a:cubicBezTo>
                    <a:lnTo>
                      <a:pt x="100135" y="10455"/>
                    </a:lnTo>
                    <a:lnTo>
                      <a:pt x="98575" y="9479"/>
                    </a:lnTo>
                    <a:cubicBezTo>
                      <a:pt x="98968" y="8550"/>
                      <a:pt x="98587" y="7478"/>
                      <a:pt x="97694" y="7014"/>
                    </a:cubicBezTo>
                    <a:cubicBezTo>
                      <a:pt x="97414" y="6868"/>
                      <a:pt x="97113" y="6798"/>
                      <a:pt x="96816" y="6798"/>
                    </a:cubicBezTo>
                    <a:cubicBezTo>
                      <a:pt x="96169" y="6798"/>
                      <a:pt x="95541" y="7129"/>
                      <a:pt x="95182" y="7716"/>
                    </a:cubicBezTo>
                    <a:cubicBezTo>
                      <a:pt x="94658" y="8574"/>
                      <a:pt x="94884" y="9693"/>
                      <a:pt x="95706" y="10276"/>
                    </a:cubicBezTo>
                    <a:cubicBezTo>
                      <a:pt x="96044" y="10516"/>
                      <a:pt x="96434" y="10633"/>
                      <a:pt x="96821" y="10633"/>
                    </a:cubicBezTo>
                    <a:cubicBezTo>
                      <a:pt x="97375" y="10633"/>
                      <a:pt x="97923" y="10394"/>
                      <a:pt x="98302" y="9931"/>
                    </a:cubicBezTo>
                    <a:lnTo>
                      <a:pt x="100135" y="11086"/>
                    </a:lnTo>
                    <a:lnTo>
                      <a:pt x="100135" y="14539"/>
                    </a:lnTo>
                    <a:cubicBezTo>
                      <a:pt x="100147" y="14705"/>
                      <a:pt x="100275" y="14789"/>
                      <a:pt x="100403" y="14789"/>
                    </a:cubicBezTo>
                    <a:cubicBezTo>
                      <a:pt x="100531" y="14789"/>
                      <a:pt x="100659" y="14705"/>
                      <a:pt x="100671" y="14539"/>
                    </a:cubicBezTo>
                    <a:lnTo>
                      <a:pt x="100671" y="9514"/>
                    </a:lnTo>
                    <a:lnTo>
                      <a:pt x="102826" y="8145"/>
                    </a:lnTo>
                    <a:cubicBezTo>
                      <a:pt x="103311" y="8751"/>
                      <a:pt x="104000" y="9040"/>
                      <a:pt x="104686" y="9040"/>
                    </a:cubicBezTo>
                    <a:cubicBezTo>
                      <a:pt x="105563" y="9040"/>
                      <a:pt x="106434" y="8565"/>
                      <a:pt x="106862" y="7669"/>
                    </a:cubicBezTo>
                    <a:cubicBezTo>
                      <a:pt x="107622" y="6079"/>
                      <a:pt x="106465" y="4240"/>
                      <a:pt x="104712" y="4240"/>
                    </a:cubicBezTo>
                    <a:cubicBezTo>
                      <a:pt x="104707" y="4240"/>
                      <a:pt x="104701" y="4240"/>
                      <a:pt x="104695" y="4240"/>
                    </a:cubicBezTo>
                    <a:lnTo>
                      <a:pt x="104695" y="4228"/>
                    </a:lnTo>
                    <a:cubicBezTo>
                      <a:pt x="104505" y="4228"/>
                      <a:pt x="104314" y="4252"/>
                      <a:pt x="104124" y="4299"/>
                    </a:cubicBezTo>
                    <a:cubicBezTo>
                      <a:pt x="104470" y="1842"/>
                      <a:pt x="102502" y="1"/>
                      <a:pt x="100381" y="1"/>
                    </a:cubicBezTo>
                    <a:close/>
                    <a:moveTo>
                      <a:pt x="5517" y="2719"/>
                    </a:moveTo>
                    <a:cubicBezTo>
                      <a:pt x="3933" y="2719"/>
                      <a:pt x="2421" y="3959"/>
                      <a:pt x="2421" y="5800"/>
                    </a:cubicBezTo>
                    <a:cubicBezTo>
                      <a:pt x="2421" y="5942"/>
                      <a:pt x="2432" y="6085"/>
                      <a:pt x="2456" y="6228"/>
                    </a:cubicBezTo>
                    <a:cubicBezTo>
                      <a:pt x="2301" y="6192"/>
                      <a:pt x="2147" y="6169"/>
                      <a:pt x="1992" y="6169"/>
                    </a:cubicBezTo>
                    <a:cubicBezTo>
                      <a:pt x="897" y="6169"/>
                      <a:pt x="15" y="7050"/>
                      <a:pt x="15" y="8133"/>
                    </a:cubicBezTo>
                    <a:cubicBezTo>
                      <a:pt x="0" y="9343"/>
                      <a:pt x="987" y="10119"/>
                      <a:pt x="1998" y="10119"/>
                    </a:cubicBezTo>
                    <a:cubicBezTo>
                      <a:pt x="2550" y="10119"/>
                      <a:pt x="3108" y="9888"/>
                      <a:pt x="3516" y="9371"/>
                    </a:cubicBezTo>
                    <a:lnTo>
                      <a:pt x="5278" y="10491"/>
                    </a:lnTo>
                    <a:lnTo>
                      <a:pt x="5278" y="14598"/>
                    </a:lnTo>
                    <a:cubicBezTo>
                      <a:pt x="5278" y="14741"/>
                      <a:pt x="5388" y="14813"/>
                      <a:pt x="5498" y="14813"/>
                    </a:cubicBezTo>
                    <a:cubicBezTo>
                      <a:pt x="5608" y="14813"/>
                      <a:pt x="5719" y="14741"/>
                      <a:pt x="5719" y="14598"/>
                    </a:cubicBezTo>
                    <a:lnTo>
                      <a:pt x="5719" y="11765"/>
                    </a:lnTo>
                    <a:lnTo>
                      <a:pt x="7219" y="10824"/>
                    </a:lnTo>
                    <a:cubicBezTo>
                      <a:pt x="7530" y="11207"/>
                      <a:pt x="7985" y="11408"/>
                      <a:pt x="8443" y="11408"/>
                    </a:cubicBezTo>
                    <a:cubicBezTo>
                      <a:pt x="8755" y="11408"/>
                      <a:pt x="9068" y="11315"/>
                      <a:pt x="9338" y="11122"/>
                    </a:cubicBezTo>
                    <a:cubicBezTo>
                      <a:pt x="10017" y="10633"/>
                      <a:pt x="10207" y="9717"/>
                      <a:pt x="9779" y="9014"/>
                    </a:cubicBezTo>
                    <a:cubicBezTo>
                      <a:pt x="9484" y="8531"/>
                      <a:pt x="8963" y="8256"/>
                      <a:pt x="8430" y="8256"/>
                    </a:cubicBezTo>
                    <a:cubicBezTo>
                      <a:pt x="8189" y="8256"/>
                      <a:pt x="7945" y="8312"/>
                      <a:pt x="7719" y="8431"/>
                    </a:cubicBezTo>
                    <a:cubicBezTo>
                      <a:pt x="6981" y="8812"/>
                      <a:pt x="6659" y="9693"/>
                      <a:pt x="6993" y="10455"/>
                    </a:cubicBezTo>
                    <a:lnTo>
                      <a:pt x="5719" y="11253"/>
                    </a:lnTo>
                    <a:lnTo>
                      <a:pt x="5719" y="8859"/>
                    </a:lnTo>
                    <a:cubicBezTo>
                      <a:pt x="8386" y="8669"/>
                      <a:pt x="9552" y="5383"/>
                      <a:pt x="7588" y="3549"/>
                    </a:cubicBezTo>
                    <a:cubicBezTo>
                      <a:pt x="6973" y="2976"/>
                      <a:pt x="6238" y="2719"/>
                      <a:pt x="5517" y="2719"/>
                    </a:cubicBezTo>
                    <a:close/>
                    <a:moveTo>
                      <a:pt x="127676" y="195"/>
                    </a:moveTo>
                    <a:cubicBezTo>
                      <a:pt x="126644" y="195"/>
                      <a:pt x="125609" y="730"/>
                      <a:pt x="125079" y="1835"/>
                    </a:cubicBezTo>
                    <a:cubicBezTo>
                      <a:pt x="124786" y="1656"/>
                      <a:pt x="124489" y="1577"/>
                      <a:pt x="124206" y="1577"/>
                    </a:cubicBezTo>
                    <a:cubicBezTo>
                      <a:pt x="122948" y="1577"/>
                      <a:pt x="121978" y="3131"/>
                      <a:pt x="122959" y="4287"/>
                    </a:cubicBezTo>
                    <a:cubicBezTo>
                      <a:pt x="122914" y="4310"/>
                      <a:pt x="122869" y="4333"/>
                      <a:pt x="122825" y="4358"/>
                    </a:cubicBezTo>
                    <a:lnTo>
                      <a:pt x="122825" y="4358"/>
                    </a:lnTo>
                    <a:cubicBezTo>
                      <a:pt x="123545" y="5699"/>
                      <a:pt x="123123" y="7370"/>
                      <a:pt x="121957" y="8254"/>
                    </a:cubicBezTo>
                    <a:lnTo>
                      <a:pt x="121957" y="8254"/>
                    </a:lnTo>
                    <a:cubicBezTo>
                      <a:pt x="121907" y="8185"/>
                      <a:pt x="121860" y="8113"/>
                      <a:pt x="121816" y="8038"/>
                    </a:cubicBezTo>
                    <a:cubicBezTo>
                      <a:pt x="121056" y="6737"/>
                      <a:pt x="121533" y="5079"/>
                      <a:pt x="122825" y="4358"/>
                    </a:cubicBezTo>
                    <a:lnTo>
                      <a:pt x="122825" y="4358"/>
                    </a:lnTo>
                    <a:cubicBezTo>
                      <a:pt x="122670" y="4069"/>
                      <a:pt x="122462" y="3796"/>
                      <a:pt x="122197" y="3549"/>
                    </a:cubicBezTo>
                    <a:cubicBezTo>
                      <a:pt x="121583" y="2976"/>
                      <a:pt x="120847" y="2719"/>
                      <a:pt x="120127" y="2719"/>
                    </a:cubicBezTo>
                    <a:cubicBezTo>
                      <a:pt x="118543" y="2719"/>
                      <a:pt x="117030" y="3959"/>
                      <a:pt x="117030" y="5800"/>
                    </a:cubicBezTo>
                    <a:cubicBezTo>
                      <a:pt x="117030" y="5942"/>
                      <a:pt x="117042" y="6085"/>
                      <a:pt x="117066" y="6228"/>
                    </a:cubicBezTo>
                    <a:cubicBezTo>
                      <a:pt x="116911" y="6192"/>
                      <a:pt x="116756" y="6169"/>
                      <a:pt x="116601" y="6169"/>
                    </a:cubicBezTo>
                    <a:cubicBezTo>
                      <a:pt x="115506" y="6169"/>
                      <a:pt x="114625" y="7050"/>
                      <a:pt x="114625" y="8133"/>
                    </a:cubicBezTo>
                    <a:cubicBezTo>
                      <a:pt x="114625" y="9331"/>
                      <a:pt x="115603" y="10097"/>
                      <a:pt x="116608" y="10097"/>
                    </a:cubicBezTo>
                    <a:cubicBezTo>
                      <a:pt x="117152" y="10097"/>
                      <a:pt x="117704" y="9873"/>
                      <a:pt x="118114" y="9371"/>
                    </a:cubicBezTo>
                    <a:lnTo>
                      <a:pt x="119876" y="10491"/>
                    </a:lnTo>
                    <a:lnTo>
                      <a:pt x="119876" y="14598"/>
                    </a:lnTo>
                    <a:cubicBezTo>
                      <a:pt x="119876" y="14741"/>
                      <a:pt x="119986" y="14813"/>
                      <a:pt x="120096" y="14813"/>
                    </a:cubicBezTo>
                    <a:cubicBezTo>
                      <a:pt x="120206" y="14813"/>
                      <a:pt x="120316" y="14741"/>
                      <a:pt x="120316" y="14598"/>
                    </a:cubicBezTo>
                    <a:lnTo>
                      <a:pt x="120316" y="11765"/>
                    </a:lnTo>
                    <a:lnTo>
                      <a:pt x="121828" y="10824"/>
                    </a:lnTo>
                    <a:cubicBezTo>
                      <a:pt x="122129" y="11195"/>
                      <a:pt x="122571" y="11389"/>
                      <a:pt x="123018" y="11389"/>
                    </a:cubicBezTo>
                    <a:cubicBezTo>
                      <a:pt x="123332" y="11389"/>
                      <a:pt x="123649" y="11294"/>
                      <a:pt x="123924" y="11098"/>
                    </a:cubicBezTo>
                    <a:cubicBezTo>
                      <a:pt x="124484" y="10701"/>
                      <a:pt x="124704" y="9982"/>
                      <a:pt x="124488" y="9342"/>
                    </a:cubicBezTo>
                    <a:lnTo>
                      <a:pt x="124488" y="9342"/>
                    </a:lnTo>
                    <a:cubicBezTo>
                      <a:pt x="124369" y="9358"/>
                      <a:pt x="124250" y="9366"/>
                      <a:pt x="124131" y="9366"/>
                    </a:cubicBezTo>
                    <a:cubicBezTo>
                      <a:pt x="123408" y="9366"/>
                      <a:pt x="122696" y="9073"/>
                      <a:pt x="122181" y="8527"/>
                    </a:cubicBezTo>
                    <a:lnTo>
                      <a:pt x="122181" y="8527"/>
                    </a:lnTo>
                    <a:cubicBezTo>
                      <a:pt x="121544" y="8937"/>
                      <a:pt x="121288" y="9749"/>
                      <a:pt x="121590" y="10455"/>
                    </a:cubicBezTo>
                    <a:lnTo>
                      <a:pt x="120316" y="11253"/>
                    </a:lnTo>
                    <a:lnTo>
                      <a:pt x="120316" y="8859"/>
                    </a:lnTo>
                    <a:cubicBezTo>
                      <a:pt x="120957" y="8814"/>
                      <a:pt x="121511" y="8591"/>
                      <a:pt x="121957" y="8254"/>
                    </a:cubicBezTo>
                    <a:lnTo>
                      <a:pt x="121957" y="8254"/>
                    </a:lnTo>
                    <a:cubicBezTo>
                      <a:pt x="122026" y="8351"/>
                      <a:pt x="122101" y="8442"/>
                      <a:pt x="122181" y="8527"/>
                    </a:cubicBezTo>
                    <a:lnTo>
                      <a:pt x="122181" y="8527"/>
                    </a:lnTo>
                    <a:cubicBezTo>
                      <a:pt x="122221" y="8501"/>
                      <a:pt x="122262" y="8477"/>
                      <a:pt x="122305" y="8455"/>
                    </a:cubicBezTo>
                    <a:cubicBezTo>
                      <a:pt x="122531" y="8339"/>
                      <a:pt x="122774" y="8285"/>
                      <a:pt x="123014" y="8285"/>
                    </a:cubicBezTo>
                    <a:cubicBezTo>
                      <a:pt x="123542" y="8285"/>
                      <a:pt x="124054" y="8551"/>
                      <a:pt x="124341" y="9026"/>
                    </a:cubicBezTo>
                    <a:cubicBezTo>
                      <a:pt x="124403" y="9128"/>
                      <a:pt x="124452" y="9234"/>
                      <a:pt x="124488" y="9342"/>
                    </a:cubicBezTo>
                    <a:lnTo>
                      <a:pt x="124488" y="9342"/>
                    </a:lnTo>
                    <a:cubicBezTo>
                      <a:pt x="124888" y="9288"/>
                      <a:pt x="125282" y="9141"/>
                      <a:pt x="125638" y="8895"/>
                    </a:cubicBezTo>
                    <a:cubicBezTo>
                      <a:pt x="126055" y="9205"/>
                      <a:pt x="126555" y="9383"/>
                      <a:pt x="127079" y="9383"/>
                    </a:cubicBezTo>
                    <a:cubicBezTo>
                      <a:pt x="127198" y="9383"/>
                      <a:pt x="127329" y="9371"/>
                      <a:pt x="127448" y="9348"/>
                    </a:cubicBezTo>
                    <a:lnTo>
                      <a:pt x="127448" y="14229"/>
                    </a:lnTo>
                    <a:cubicBezTo>
                      <a:pt x="127460" y="14390"/>
                      <a:pt x="127585" y="14470"/>
                      <a:pt x="127710" y="14470"/>
                    </a:cubicBezTo>
                    <a:cubicBezTo>
                      <a:pt x="127835" y="14470"/>
                      <a:pt x="127960" y="14390"/>
                      <a:pt x="127972" y="14229"/>
                    </a:cubicBezTo>
                    <a:lnTo>
                      <a:pt x="127972" y="9205"/>
                    </a:lnTo>
                    <a:cubicBezTo>
                      <a:pt x="128270" y="9074"/>
                      <a:pt x="128532" y="8907"/>
                      <a:pt x="128758" y="8681"/>
                    </a:cubicBezTo>
                    <a:cubicBezTo>
                      <a:pt x="129405" y="9143"/>
                      <a:pt x="130121" y="9351"/>
                      <a:pt x="130819" y="9351"/>
                    </a:cubicBezTo>
                    <a:cubicBezTo>
                      <a:pt x="132677" y="9351"/>
                      <a:pt x="134410" y="7875"/>
                      <a:pt x="134401" y="5764"/>
                    </a:cubicBezTo>
                    <a:cubicBezTo>
                      <a:pt x="134401" y="3795"/>
                      <a:pt x="132806" y="2192"/>
                      <a:pt x="130839" y="2192"/>
                    </a:cubicBezTo>
                    <a:cubicBezTo>
                      <a:pt x="130832" y="2192"/>
                      <a:pt x="130825" y="2192"/>
                      <a:pt x="130818" y="2192"/>
                    </a:cubicBezTo>
                    <a:cubicBezTo>
                      <a:pt x="130698" y="2192"/>
                      <a:pt x="130568" y="2192"/>
                      <a:pt x="130437" y="2204"/>
                    </a:cubicBezTo>
                    <a:cubicBezTo>
                      <a:pt x="130013" y="882"/>
                      <a:pt x="128846" y="195"/>
                      <a:pt x="127676" y="19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98" name="Google Shape;498;p32"/>
          <p:cNvGrpSpPr/>
          <p:nvPr/>
        </p:nvGrpSpPr>
        <p:grpSpPr>
          <a:xfrm>
            <a:off x="6940078" y="996946"/>
            <a:ext cx="4334196" cy="3485651"/>
            <a:chOff x="5039700" y="2786475"/>
            <a:chExt cx="2798061" cy="2250549"/>
          </a:xfrm>
        </p:grpSpPr>
        <p:sp>
          <p:nvSpPr>
            <p:cNvPr id="499" name="Google Shape;499;p32"/>
            <p:cNvSpPr/>
            <p:nvPr/>
          </p:nvSpPr>
          <p:spPr>
            <a:xfrm>
              <a:off x="6186580" y="3059062"/>
              <a:ext cx="12587" cy="44345"/>
            </a:xfrm>
            <a:custGeom>
              <a:avLst/>
              <a:gdLst/>
              <a:ahLst/>
              <a:cxnLst/>
              <a:rect l="l" t="t" r="r" b="b"/>
              <a:pathLst>
                <a:path w="453" h="1596" extrusionOk="0">
                  <a:moveTo>
                    <a:pt x="227" y="0"/>
                  </a:moveTo>
                  <a:cubicBezTo>
                    <a:pt x="108" y="0"/>
                    <a:pt x="0" y="357"/>
                    <a:pt x="0" y="798"/>
                  </a:cubicBezTo>
                  <a:cubicBezTo>
                    <a:pt x="0" y="1250"/>
                    <a:pt x="96" y="1596"/>
                    <a:pt x="227" y="1596"/>
                  </a:cubicBezTo>
                  <a:cubicBezTo>
                    <a:pt x="358" y="1596"/>
                    <a:pt x="453" y="1250"/>
                    <a:pt x="453" y="798"/>
                  </a:cubicBezTo>
                  <a:cubicBezTo>
                    <a:pt x="453" y="357"/>
                    <a:pt x="358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6201806" y="3059062"/>
              <a:ext cx="12587" cy="44345"/>
            </a:xfrm>
            <a:custGeom>
              <a:avLst/>
              <a:gdLst/>
              <a:ahLst/>
              <a:cxnLst/>
              <a:rect l="l" t="t" r="r" b="b"/>
              <a:pathLst>
                <a:path w="453" h="1596" extrusionOk="0">
                  <a:moveTo>
                    <a:pt x="226" y="0"/>
                  </a:moveTo>
                  <a:cubicBezTo>
                    <a:pt x="95" y="0"/>
                    <a:pt x="0" y="357"/>
                    <a:pt x="0" y="798"/>
                  </a:cubicBezTo>
                  <a:cubicBezTo>
                    <a:pt x="0" y="1239"/>
                    <a:pt x="95" y="1596"/>
                    <a:pt x="226" y="1596"/>
                  </a:cubicBezTo>
                  <a:cubicBezTo>
                    <a:pt x="345" y="1596"/>
                    <a:pt x="453" y="1250"/>
                    <a:pt x="453" y="798"/>
                  </a:cubicBezTo>
                  <a:cubicBezTo>
                    <a:pt x="453" y="357"/>
                    <a:pt x="345" y="0"/>
                    <a:pt x="2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6308300" y="3059062"/>
              <a:ext cx="12948" cy="44345"/>
            </a:xfrm>
            <a:custGeom>
              <a:avLst/>
              <a:gdLst/>
              <a:ahLst/>
              <a:cxnLst/>
              <a:rect l="l" t="t" r="r" b="b"/>
              <a:pathLst>
                <a:path w="466" h="1596" extrusionOk="0">
                  <a:moveTo>
                    <a:pt x="227" y="0"/>
                  </a:moveTo>
                  <a:cubicBezTo>
                    <a:pt x="108" y="0"/>
                    <a:pt x="1" y="357"/>
                    <a:pt x="1" y="798"/>
                  </a:cubicBezTo>
                  <a:cubicBezTo>
                    <a:pt x="1" y="1239"/>
                    <a:pt x="108" y="1596"/>
                    <a:pt x="227" y="1596"/>
                  </a:cubicBezTo>
                  <a:cubicBezTo>
                    <a:pt x="358" y="1596"/>
                    <a:pt x="465" y="1250"/>
                    <a:pt x="465" y="798"/>
                  </a:cubicBezTo>
                  <a:cubicBezTo>
                    <a:pt x="465" y="357"/>
                    <a:pt x="358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6323526" y="3059062"/>
              <a:ext cx="12614" cy="44345"/>
            </a:xfrm>
            <a:custGeom>
              <a:avLst/>
              <a:gdLst/>
              <a:ahLst/>
              <a:cxnLst/>
              <a:rect l="l" t="t" r="r" b="b"/>
              <a:pathLst>
                <a:path w="454" h="1596" extrusionOk="0">
                  <a:moveTo>
                    <a:pt x="227" y="0"/>
                  </a:moveTo>
                  <a:cubicBezTo>
                    <a:pt x="96" y="0"/>
                    <a:pt x="1" y="357"/>
                    <a:pt x="1" y="798"/>
                  </a:cubicBezTo>
                  <a:cubicBezTo>
                    <a:pt x="1" y="1250"/>
                    <a:pt x="96" y="1596"/>
                    <a:pt x="227" y="1596"/>
                  </a:cubicBezTo>
                  <a:cubicBezTo>
                    <a:pt x="358" y="1596"/>
                    <a:pt x="453" y="1250"/>
                    <a:pt x="453" y="798"/>
                  </a:cubicBezTo>
                  <a:cubicBezTo>
                    <a:pt x="453" y="357"/>
                    <a:pt x="358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6591138" y="3059062"/>
              <a:ext cx="12614" cy="44345"/>
            </a:xfrm>
            <a:custGeom>
              <a:avLst/>
              <a:gdLst/>
              <a:ahLst/>
              <a:cxnLst/>
              <a:rect l="l" t="t" r="r" b="b"/>
              <a:pathLst>
                <a:path w="454" h="1596" extrusionOk="0">
                  <a:moveTo>
                    <a:pt x="227" y="0"/>
                  </a:moveTo>
                  <a:cubicBezTo>
                    <a:pt x="96" y="0"/>
                    <a:pt x="1" y="357"/>
                    <a:pt x="1" y="798"/>
                  </a:cubicBezTo>
                  <a:cubicBezTo>
                    <a:pt x="1" y="1239"/>
                    <a:pt x="96" y="1596"/>
                    <a:pt x="227" y="1596"/>
                  </a:cubicBezTo>
                  <a:cubicBezTo>
                    <a:pt x="358" y="1596"/>
                    <a:pt x="453" y="1250"/>
                    <a:pt x="453" y="798"/>
                  </a:cubicBezTo>
                  <a:cubicBezTo>
                    <a:pt x="453" y="357"/>
                    <a:pt x="358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6606363" y="3059062"/>
              <a:ext cx="12587" cy="44345"/>
            </a:xfrm>
            <a:custGeom>
              <a:avLst/>
              <a:gdLst/>
              <a:ahLst/>
              <a:cxnLst/>
              <a:rect l="l" t="t" r="r" b="b"/>
              <a:pathLst>
                <a:path w="453" h="1596" extrusionOk="0">
                  <a:moveTo>
                    <a:pt x="227" y="0"/>
                  </a:moveTo>
                  <a:cubicBezTo>
                    <a:pt x="96" y="0"/>
                    <a:pt x="0" y="357"/>
                    <a:pt x="0" y="798"/>
                  </a:cubicBezTo>
                  <a:cubicBezTo>
                    <a:pt x="0" y="1239"/>
                    <a:pt x="96" y="1596"/>
                    <a:pt x="227" y="1596"/>
                  </a:cubicBezTo>
                  <a:cubicBezTo>
                    <a:pt x="346" y="1596"/>
                    <a:pt x="453" y="1250"/>
                    <a:pt x="453" y="798"/>
                  </a:cubicBezTo>
                  <a:cubicBezTo>
                    <a:pt x="453" y="357"/>
                    <a:pt x="358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6712219" y="3051115"/>
              <a:ext cx="12920" cy="44345"/>
            </a:xfrm>
            <a:custGeom>
              <a:avLst/>
              <a:gdLst/>
              <a:ahLst/>
              <a:cxnLst/>
              <a:rect l="l" t="t" r="r" b="b"/>
              <a:pathLst>
                <a:path w="465" h="1596" extrusionOk="0">
                  <a:moveTo>
                    <a:pt x="227" y="1"/>
                  </a:moveTo>
                  <a:cubicBezTo>
                    <a:pt x="108" y="1"/>
                    <a:pt x="0" y="358"/>
                    <a:pt x="0" y="798"/>
                  </a:cubicBezTo>
                  <a:cubicBezTo>
                    <a:pt x="0" y="1239"/>
                    <a:pt x="108" y="1596"/>
                    <a:pt x="227" y="1596"/>
                  </a:cubicBezTo>
                  <a:cubicBezTo>
                    <a:pt x="358" y="1596"/>
                    <a:pt x="465" y="1239"/>
                    <a:pt x="465" y="798"/>
                  </a:cubicBezTo>
                  <a:cubicBezTo>
                    <a:pt x="465" y="358"/>
                    <a:pt x="358" y="1"/>
                    <a:pt x="2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6727444" y="3051115"/>
              <a:ext cx="12587" cy="44345"/>
            </a:xfrm>
            <a:custGeom>
              <a:avLst/>
              <a:gdLst/>
              <a:ahLst/>
              <a:cxnLst/>
              <a:rect l="l" t="t" r="r" b="b"/>
              <a:pathLst>
                <a:path w="453" h="1596" extrusionOk="0">
                  <a:moveTo>
                    <a:pt x="226" y="1"/>
                  </a:moveTo>
                  <a:cubicBezTo>
                    <a:pt x="95" y="1"/>
                    <a:pt x="0" y="358"/>
                    <a:pt x="0" y="798"/>
                  </a:cubicBezTo>
                  <a:cubicBezTo>
                    <a:pt x="0" y="1239"/>
                    <a:pt x="95" y="1596"/>
                    <a:pt x="226" y="1596"/>
                  </a:cubicBezTo>
                  <a:cubicBezTo>
                    <a:pt x="357" y="1596"/>
                    <a:pt x="453" y="1239"/>
                    <a:pt x="453" y="798"/>
                  </a:cubicBezTo>
                  <a:cubicBezTo>
                    <a:pt x="453" y="358"/>
                    <a:pt x="357" y="1"/>
                    <a:pt x="2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6159130" y="3094791"/>
              <a:ext cx="85356" cy="352675"/>
            </a:xfrm>
            <a:custGeom>
              <a:avLst/>
              <a:gdLst/>
              <a:ahLst/>
              <a:cxnLst/>
              <a:rect l="l" t="t" r="r" b="b"/>
              <a:pathLst>
                <a:path w="3072" h="12693" extrusionOk="0">
                  <a:moveTo>
                    <a:pt x="1429" y="0"/>
                  </a:moveTo>
                  <a:cubicBezTo>
                    <a:pt x="881" y="0"/>
                    <a:pt x="441" y="857"/>
                    <a:pt x="441" y="1917"/>
                  </a:cubicBezTo>
                  <a:cubicBezTo>
                    <a:pt x="441" y="2239"/>
                    <a:pt x="476" y="2560"/>
                    <a:pt x="572" y="2870"/>
                  </a:cubicBezTo>
                  <a:cubicBezTo>
                    <a:pt x="215" y="3155"/>
                    <a:pt x="0" y="3596"/>
                    <a:pt x="0" y="4060"/>
                  </a:cubicBezTo>
                  <a:lnTo>
                    <a:pt x="0" y="7418"/>
                  </a:lnTo>
                  <a:cubicBezTo>
                    <a:pt x="0" y="7846"/>
                    <a:pt x="191" y="8263"/>
                    <a:pt x="524" y="8549"/>
                  </a:cubicBezTo>
                  <a:lnTo>
                    <a:pt x="524" y="12228"/>
                  </a:lnTo>
                  <a:cubicBezTo>
                    <a:pt x="524" y="12537"/>
                    <a:pt x="753" y="12692"/>
                    <a:pt x="982" y="12692"/>
                  </a:cubicBezTo>
                  <a:cubicBezTo>
                    <a:pt x="1212" y="12692"/>
                    <a:pt x="1441" y="12537"/>
                    <a:pt x="1441" y="12228"/>
                  </a:cubicBezTo>
                  <a:lnTo>
                    <a:pt x="1441" y="8942"/>
                  </a:lnTo>
                  <a:lnTo>
                    <a:pt x="1548" y="8942"/>
                  </a:lnTo>
                  <a:cubicBezTo>
                    <a:pt x="1643" y="8942"/>
                    <a:pt x="1739" y="8930"/>
                    <a:pt x="1846" y="8906"/>
                  </a:cubicBezTo>
                  <a:lnTo>
                    <a:pt x="1846" y="10192"/>
                  </a:lnTo>
                  <a:cubicBezTo>
                    <a:pt x="1846" y="10591"/>
                    <a:pt x="2143" y="10790"/>
                    <a:pt x="2441" y="10790"/>
                  </a:cubicBezTo>
                  <a:cubicBezTo>
                    <a:pt x="2739" y="10790"/>
                    <a:pt x="3036" y="10591"/>
                    <a:pt x="3036" y="10192"/>
                  </a:cubicBezTo>
                  <a:lnTo>
                    <a:pt x="3036" y="7727"/>
                  </a:lnTo>
                  <a:cubicBezTo>
                    <a:pt x="3060" y="7632"/>
                    <a:pt x="3060" y="7525"/>
                    <a:pt x="3072" y="7418"/>
                  </a:cubicBezTo>
                  <a:lnTo>
                    <a:pt x="3072" y="4060"/>
                  </a:lnTo>
                  <a:cubicBezTo>
                    <a:pt x="3060" y="3524"/>
                    <a:pt x="2786" y="3024"/>
                    <a:pt x="2322" y="2750"/>
                  </a:cubicBezTo>
                  <a:cubicBezTo>
                    <a:pt x="2393" y="2477"/>
                    <a:pt x="2429" y="2191"/>
                    <a:pt x="2429" y="1917"/>
                  </a:cubicBezTo>
                  <a:cubicBezTo>
                    <a:pt x="2429" y="1834"/>
                    <a:pt x="2429" y="1750"/>
                    <a:pt x="2417" y="1679"/>
                  </a:cubicBezTo>
                  <a:cubicBezTo>
                    <a:pt x="2405" y="1596"/>
                    <a:pt x="2429" y="1524"/>
                    <a:pt x="2429" y="1453"/>
                  </a:cubicBezTo>
                  <a:cubicBezTo>
                    <a:pt x="2429" y="655"/>
                    <a:pt x="2096" y="0"/>
                    <a:pt x="1679" y="0"/>
                  </a:cubicBezTo>
                  <a:cubicBezTo>
                    <a:pt x="1643" y="0"/>
                    <a:pt x="1608" y="12"/>
                    <a:pt x="1572" y="24"/>
                  </a:cubicBezTo>
                  <a:cubicBezTo>
                    <a:pt x="1524" y="12"/>
                    <a:pt x="1477" y="0"/>
                    <a:pt x="14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6343697" y="2794671"/>
              <a:ext cx="241868" cy="114891"/>
            </a:xfrm>
            <a:custGeom>
              <a:avLst/>
              <a:gdLst/>
              <a:ahLst/>
              <a:cxnLst/>
              <a:rect l="l" t="t" r="r" b="b"/>
              <a:pathLst>
                <a:path w="8705" h="4135" extrusionOk="0">
                  <a:moveTo>
                    <a:pt x="4369" y="1"/>
                  </a:moveTo>
                  <a:cubicBezTo>
                    <a:pt x="4001" y="1"/>
                    <a:pt x="3680" y="298"/>
                    <a:pt x="3680" y="694"/>
                  </a:cubicBezTo>
                  <a:cubicBezTo>
                    <a:pt x="3680" y="849"/>
                    <a:pt x="3739" y="1003"/>
                    <a:pt x="3835" y="1122"/>
                  </a:cubicBezTo>
                  <a:cubicBezTo>
                    <a:pt x="3668" y="1206"/>
                    <a:pt x="3525" y="1337"/>
                    <a:pt x="3430" y="1491"/>
                  </a:cubicBezTo>
                  <a:lnTo>
                    <a:pt x="251" y="1491"/>
                  </a:lnTo>
                  <a:cubicBezTo>
                    <a:pt x="1" y="1515"/>
                    <a:pt x="1" y="1896"/>
                    <a:pt x="251" y="1920"/>
                  </a:cubicBezTo>
                  <a:lnTo>
                    <a:pt x="688" y="1920"/>
                  </a:lnTo>
                  <a:cubicBezTo>
                    <a:pt x="450" y="1951"/>
                    <a:pt x="463" y="2338"/>
                    <a:pt x="729" y="2338"/>
                  </a:cubicBezTo>
                  <a:cubicBezTo>
                    <a:pt x="736" y="2338"/>
                    <a:pt x="743" y="2337"/>
                    <a:pt x="751" y="2337"/>
                  </a:cubicBezTo>
                  <a:lnTo>
                    <a:pt x="1184" y="2337"/>
                  </a:lnTo>
                  <a:cubicBezTo>
                    <a:pt x="929" y="2358"/>
                    <a:pt x="932" y="2755"/>
                    <a:pt x="1195" y="2755"/>
                  </a:cubicBezTo>
                  <a:cubicBezTo>
                    <a:pt x="1205" y="2755"/>
                    <a:pt x="1216" y="2755"/>
                    <a:pt x="1227" y="2754"/>
                  </a:cubicBezTo>
                  <a:lnTo>
                    <a:pt x="1446" y="2754"/>
                  </a:lnTo>
                  <a:cubicBezTo>
                    <a:pt x="1187" y="2775"/>
                    <a:pt x="1194" y="3183"/>
                    <a:pt x="1467" y="3183"/>
                  </a:cubicBezTo>
                  <a:cubicBezTo>
                    <a:pt x="1474" y="3183"/>
                    <a:pt x="1482" y="3183"/>
                    <a:pt x="1489" y="3182"/>
                  </a:cubicBezTo>
                  <a:lnTo>
                    <a:pt x="2132" y="3182"/>
                  </a:lnTo>
                  <a:cubicBezTo>
                    <a:pt x="2549" y="3182"/>
                    <a:pt x="2942" y="3015"/>
                    <a:pt x="3239" y="2730"/>
                  </a:cubicBezTo>
                  <a:lnTo>
                    <a:pt x="3239" y="2944"/>
                  </a:lnTo>
                  <a:cubicBezTo>
                    <a:pt x="3216" y="3599"/>
                    <a:pt x="3739" y="4135"/>
                    <a:pt x="4382" y="4135"/>
                  </a:cubicBezTo>
                  <a:cubicBezTo>
                    <a:pt x="5037" y="4135"/>
                    <a:pt x="5561" y="3599"/>
                    <a:pt x="5537" y="2944"/>
                  </a:cubicBezTo>
                  <a:lnTo>
                    <a:pt x="5537" y="2801"/>
                  </a:lnTo>
                  <a:cubicBezTo>
                    <a:pt x="5823" y="3051"/>
                    <a:pt x="6192" y="3182"/>
                    <a:pt x="6573" y="3182"/>
                  </a:cubicBezTo>
                  <a:lnTo>
                    <a:pt x="7228" y="3182"/>
                  </a:lnTo>
                  <a:cubicBezTo>
                    <a:pt x="7478" y="3158"/>
                    <a:pt x="7478" y="2777"/>
                    <a:pt x="7228" y="2765"/>
                  </a:cubicBezTo>
                  <a:lnTo>
                    <a:pt x="7490" y="2765"/>
                  </a:lnTo>
                  <a:cubicBezTo>
                    <a:pt x="7752" y="2742"/>
                    <a:pt x="7752" y="2361"/>
                    <a:pt x="7490" y="2337"/>
                  </a:cubicBezTo>
                  <a:lnTo>
                    <a:pt x="7966" y="2337"/>
                  </a:lnTo>
                  <a:cubicBezTo>
                    <a:pt x="7974" y="2337"/>
                    <a:pt x="7981" y="2338"/>
                    <a:pt x="7989" y="2338"/>
                  </a:cubicBezTo>
                  <a:cubicBezTo>
                    <a:pt x="8261" y="2338"/>
                    <a:pt x="8268" y="1941"/>
                    <a:pt x="8011" y="1920"/>
                  </a:cubicBezTo>
                  <a:lnTo>
                    <a:pt x="8454" y="1920"/>
                  </a:lnTo>
                  <a:cubicBezTo>
                    <a:pt x="8704" y="1896"/>
                    <a:pt x="8704" y="1515"/>
                    <a:pt x="8454" y="1503"/>
                  </a:cubicBezTo>
                  <a:lnTo>
                    <a:pt x="5335" y="1503"/>
                  </a:lnTo>
                  <a:cubicBezTo>
                    <a:pt x="5228" y="1337"/>
                    <a:pt x="5085" y="1206"/>
                    <a:pt x="4918" y="1122"/>
                  </a:cubicBezTo>
                  <a:cubicBezTo>
                    <a:pt x="5204" y="741"/>
                    <a:pt x="5037" y="194"/>
                    <a:pt x="4597" y="39"/>
                  </a:cubicBezTo>
                  <a:cubicBezTo>
                    <a:pt x="4520" y="13"/>
                    <a:pt x="4444" y="1"/>
                    <a:pt x="43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5041034" y="2967431"/>
              <a:ext cx="2796727" cy="2069594"/>
            </a:xfrm>
            <a:custGeom>
              <a:avLst/>
              <a:gdLst/>
              <a:ahLst/>
              <a:cxnLst/>
              <a:rect l="l" t="t" r="r" b="b"/>
              <a:pathLst>
                <a:path w="100656" h="74486" extrusionOk="0">
                  <a:moveTo>
                    <a:pt x="50316" y="0"/>
                  </a:moveTo>
                  <a:lnTo>
                    <a:pt x="50316" y="7132"/>
                  </a:lnTo>
                  <a:cubicBezTo>
                    <a:pt x="49292" y="7287"/>
                    <a:pt x="48351" y="7751"/>
                    <a:pt x="47625" y="8477"/>
                  </a:cubicBezTo>
                  <a:cubicBezTo>
                    <a:pt x="47506" y="8120"/>
                    <a:pt x="47268" y="7823"/>
                    <a:pt x="46958" y="7620"/>
                  </a:cubicBezTo>
                  <a:cubicBezTo>
                    <a:pt x="47018" y="7346"/>
                    <a:pt x="47054" y="7073"/>
                    <a:pt x="47054" y="6787"/>
                  </a:cubicBezTo>
                  <a:cubicBezTo>
                    <a:pt x="47054" y="6703"/>
                    <a:pt x="47054" y="6632"/>
                    <a:pt x="47054" y="6549"/>
                  </a:cubicBezTo>
                  <a:cubicBezTo>
                    <a:pt x="47042" y="6465"/>
                    <a:pt x="47065" y="6394"/>
                    <a:pt x="47065" y="6322"/>
                  </a:cubicBezTo>
                  <a:cubicBezTo>
                    <a:pt x="47065" y="5525"/>
                    <a:pt x="46720" y="4870"/>
                    <a:pt x="46303" y="4870"/>
                  </a:cubicBezTo>
                  <a:cubicBezTo>
                    <a:pt x="46268" y="4870"/>
                    <a:pt x="46232" y="4882"/>
                    <a:pt x="46196" y="4894"/>
                  </a:cubicBezTo>
                  <a:cubicBezTo>
                    <a:pt x="46161" y="4882"/>
                    <a:pt x="46113" y="4870"/>
                    <a:pt x="46065" y="4870"/>
                  </a:cubicBezTo>
                  <a:cubicBezTo>
                    <a:pt x="45518" y="4870"/>
                    <a:pt x="45065" y="5727"/>
                    <a:pt x="45065" y="6787"/>
                  </a:cubicBezTo>
                  <a:cubicBezTo>
                    <a:pt x="45065" y="7108"/>
                    <a:pt x="45113" y="7430"/>
                    <a:pt x="45208" y="7739"/>
                  </a:cubicBezTo>
                  <a:cubicBezTo>
                    <a:pt x="44839" y="8037"/>
                    <a:pt x="44637" y="8466"/>
                    <a:pt x="44637" y="8930"/>
                  </a:cubicBezTo>
                  <a:lnTo>
                    <a:pt x="44637" y="12287"/>
                  </a:lnTo>
                  <a:cubicBezTo>
                    <a:pt x="44637" y="12716"/>
                    <a:pt x="44815" y="13133"/>
                    <a:pt x="45149" y="13419"/>
                  </a:cubicBezTo>
                  <a:lnTo>
                    <a:pt x="45149" y="17098"/>
                  </a:lnTo>
                  <a:cubicBezTo>
                    <a:pt x="45131" y="17425"/>
                    <a:pt x="45369" y="17589"/>
                    <a:pt x="45607" y="17589"/>
                  </a:cubicBezTo>
                  <a:cubicBezTo>
                    <a:pt x="45845" y="17589"/>
                    <a:pt x="46083" y="17425"/>
                    <a:pt x="46065" y="17098"/>
                  </a:cubicBezTo>
                  <a:lnTo>
                    <a:pt x="46065" y="13811"/>
                  </a:lnTo>
                  <a:lnTo>
                    <a:pt x="46125" y="13811"/>
                  </a:lnTo>
                  <a:lnTo>
                    <a:pt x="46125" y="17657"/>
                  </a:lnTo>
                  <a:lnTo>
                    <a:pt x="37648" y="17657"/>
                  </a:lnTo>
                  <a:cubicBezTo>
                    <a:pt x="37633" y="17656"/>
                    <a:pt x="37619" y="17656"/>
                    <a:pt x="37605" y="17656"/>
                  </a:cubicBezTo>
                  <a:cubicBezTo>
                    <a:pt x="37160" y="17656"/>
                    <a:pt x="36802" y="18016"/>
                    <a:pt x="36802" y="18455"/>
                  </a:cubicBezTo>
                  <a:cubicBezTo>
                    <a:pt x="36802" y="18912"/>
                    <a:pt x="37171" y="19265"/>
                    <a:pt x="37625" y="19265"/>
                  </a:cubicBezTo>
                  <a:cubicBezTo>
                    <a:pt x="37633" y="19265"/>
                    <a:pt x="37640" y="19265"/>
                    <a:pt x="37648" y="19265"/>
                  </a:cubicBezTo>
                  <a:lnTo>
                    <a:pt x="37779" y="19265"/>
                  </a:lnTo>
                  <a:lnTo>
                    <a:pt x="37874" y="19288"/>
                  </a:lnTo>
                  <a:lnTo>
                    <a:pt x="37874" y="19610"/>
                  </a:lnTo>
                  <a:lnTo>
                    <a:pt x="8227" y="19610"/>
                  </a:lnTo>
                  <a:cubicBezTo>
                    <a:pt x="8220" y="19609"/>
                    <a:pt x="8212" y="19609"/>
                    <a:pt x="8205" y="19609"/>
                  </a:cubicBezTo>
                  <a:cubicBezTo>
                    <a:pt x="7786" y="19609"/>
                    <a:pt x="7782" y="20242"/>
                    <a:pt x="8194" y="20242"/>
                  </a:cubicBezTo>
                  <a:cubicBezTo>
                    <a:pt x="8205" y="20242"/>
                    <a:pt x="8216" y="20242"/>
                    <a:pt x="8227" y="20241"/>
                  </a:cubicBezTo>
                  <a:lnTo>
                    <a:pt x="8727" y="20241"/>
                  </a:lnTo>
                  <a:lnTo>
                    <a:pt x="8727" y="24337"/>
                  </a:lnTo>
                  <a:lnTo>
                    <a:pt x="5977" y="24337"/>
                  </a:lnTo>
                  <a:cubicBezTo>
                    <a:pt x="5477" y="24337"/>
                    <a:pt x="5477" y="25075"/>
                    <a:pt x="5977" y="25075"/>
                  </a:cubicBezTo>
                  <a:lnTo>
                    <a:pt x="976" y="25075"/>
                  </a:lnTo>
                  <a:cubicBezTo>
                    <a:pt x="429" y="25099"/>
                    <a:pt x="0" y="25539"/>
                    <a:pt x="0" y="26087"/>
                  </a:cubicBezTo>
                  <a:cubicBezTo>
                    <a:pt x="0" y="26634"/>
                    <a:pt x="429" y="27075"/>
                    <a:pt x="976" y="27099"/>
                  </a:cubicBezTo>
                  <a:lnTo>
                    <a:pt x="1000" y="27099"/>
                  </a:lnTo>
                  <a:lnTo>
                    <a:pt x="1000" y="29647"/>
                  </a:lnTo>
                  <a:lnTo>
                    <a:pt x="3024" y="29647"/>
                  </a:lnTo>
                  <a:lnTo>
                    <a:pt x="3024" y="33588"/>
                  </a:lnTo>
                  <a:lnTo>
                    <a:pt x="1000" y="33588"/>
                  </a:lnTo>
                  <a:lnTo>
                    <a:pt x="1000" y="35290"/>
                  </a:lnTo>
                  <a:lnTo>
                    <a:pt x="2536" y="35290"/>
                  </a:lnTo>
                  <a:lnTo>
                    <a:pt x="2536" y="73152"/>
                  </a:lnTo>
                  <a:lnTo>
                    <a:pt x="2286" y="73152"/>
                  </a:lnTo>
                  <a:cubicBezTo>
                    <a:pt x="2271" y="73151"/>
                    <a:pt x="2256" y="73151"/>
                    <a:pt x="2241" y="73151"/>
                  </a:cubicBezTo>
                  <a:cubicBezTo>
                    <a:pt x="1432" y="73151"/>
                    <a:pt x="1432" y="74392"/>
                    <a:pt x="2241" y="74392"/>
                  </a:cubicBezTo>
                  <a:cubicBezTo>
                    <a:pt x="2256" y="74392"/>
                    <a:pt x="2271" y="74391"/>
                    <a:pt x="2286" y="74390"/>
                  </a:cubicBezTo>
                  <a:lnTo>
                    <a:pt x="11823" y="74390"/>
                  </a:lnTo>
                  <a:cubicBezTo>
                    <a:pt x="11837" y="74391"/>
                    <a:pt x="11851" y="74392"/>
                    <a:pt x="11865" y="74392"/>
                  </a:cubicBezTo>
                  <a:cubicBezTo>
                    <a:pt x="12203" y="74392"/>
                    <a:pt x="12478" y="74114"/>
                    <a:pt x="12478" y="73771"/>
                  </a:cubicBezTo>
                  <a:cubicBezTo>
                    <a:pt x="12478" y="73422"/>
                    <a:pt x="12193" y="73152"/>
                    <a:pt x="11845" y="73152"/>
                  </a:cubicBezTo>
                  <a:cubicBezTo>
                    <a:pt x="11838" y="73152"/>
                    <a:pt x="11830" y="73152"/>
                    <a:pt x="11823" y="73152"/>
                  </a:cubicBezTo>
                  <a:lnTo>
                    <a:pt x="11585" y="73152"/>
                  </a:lnTo>
                  <a:lnTo>
                    <a:pt x="11585" y="35290"/>
                  </a:lnTo>
                  <a:lnTo>
                    <a:pt x="18526" y="35290"/>
                  </a:lnTo>
                  <a:lnTo>
                    <a:pt x="18526" y="73235"/>
                  </a:lnTo>
                  <a:lnTo>
                    <a:pt x="18657" y="73235"/>
                  </a:lnTo>
                  <a:cubicBezTo>
                    <a:pt x="17935" y="73413"/>
                    <a:pt x="18060" y="74462"/>
                    <a:pt x="18799" y="74462"/>
                  </a:cubicBezTo>
                  <a:cubicBezTo>
                    <a:pt x="18804" y="74462"/>
                    <a:pt x="18808" y="74462"/>
                    <a:pt x="18812" y="74462"/>
                  </a:cubicBezTo>
                  <a:lnTo>
                    <a:pt x="28349" y="74462"/>
                  </a:lnTo>
                  <a:cubicBezTo>
                    <a:pt x="28363" y="74463"/>
                    <a:pt x="28377" y="74463"/>
                    <a:pt x="28390" y="74463"/>
                  </a:cubicBezTo>
                  <a:cubicBezTo>
                    <a:pt x="28729" y="74463"/>
                    <a:pt x="29004" y="74186"/>
                    <a:pt x="29004" y="73843"/>
                  </a:cubicBezTo>
                  <a:cubicBezTo>
                    <a:pt x="29004" y="73499"/>
                    <a:pt x="28729" y="73222"/>
                    <a:pt x="28390" y="73222"/>
                  </a:cubicBezTo>
                  <a:cubicBezTo>
                    <a:pt x="28377" y="73222"/>
                    <a:pt x="28363" y="73223"/>
                    <a:pt x="28349" y="73224"/>
                  </a:cubicBezTo>
                  <a:lnTo>
                    <a:pt x="28099" y="73224"/>
                  </a:lnTo>
                  <a:lnTo>
                    <a:pt x="28099" y="35290"/>
                  </a:lnTo>
                  <a:lnTo>
                    <a:pt x="33909" y="35290"/>
                  </a:lnTo>
                  <a:lnTo>
                    <a:pt x="33909" y="73224"/>
                  </a:lnTo>
                  <a:lnTo>
                    <a:pt x="33659" y="73224"/>
                  </a:lnTo>
                  <a:cubicBezTo>
                    <a:pt x="32861" y="73259"/>
                    <a:pt x="32861" y="74426"/>
                    <a:pt x="33659" y="74462"/>
                  </a:cubicBezTo>
                  <a:lnTo>
                    <a:pt x="43196" y="74462"/>
                  </a:lnTo>
                  <a:cubicBezTo>
                    <a:pt x="43982" y="74426"/>
                    <a:pt x="43982" y="73259"/>
                    <a:pt x="43196" y="73224"/>
                  </a:cubicBezTo>
                  <a:lnTo>
                    <a:pt x="42946" y="73224"/>
                  </a:lnTo>
                  <a:lnTo>
                    <a:pt x="42946" y="35290"/>
                  </a:lnTo>
                  <a:lnTo>
                    <a:pt x="57317" y="35314"/>
                  </a:lnTo>
                  <a:lnTo>
                    <a:pt x="57317" y="73224"/>
                  </a:lnTo>
                  <a:lnTo>
                    <a:pt x="57067" y="73224"/>
                  </a:lnTo>
                  <a:cubicBezTo>
                    <a:pt x="56733" y="73224"/>
                    <a:pt x="56448" y="73497"/>
                    <a:pt x="56448" y="73843"/>
                  </a:cubicBezTo>
                  <a:cubicBezTo>
                    <a:pt x="56448" y="73890"/>
                    <a:pt x="56460" y="73938"/>
                    <a:pt x="56471" y="73997"/>
                  </a:cubicBezTo>
                  <a:cubicBezTo>
                    <a:pt x="56531" y="74283"/>
                    <a:pt x="56781" y="74486"/>
                    <a:pt x="57079" y="74486"/>
                  </a:cubicBezTo>
                  <a:lnTo>
                    <a:pt x="66616" y="74486"/>
                  </a:lnTo>
                  <a:cubicBezTo>
                    <a:pt x="66961" y="74486"/>
                    <a:pt x="67247" y="74212"/>
                    <a:pt x="67247" y="73866"/>
                  </a:cubicBezTo>
                  <a:cubicBezTo>
                    <a:pt x="67235" y="73819"/>
                    <a:pt x="67235" y="73771"/>
                    <a:pt x="67223" y="73724"/>
                  </a:cubicBezTo>
                  <a:cubicBezTo>
                    <a:pt x="67163" y="73426"/>
                    <a:pt x="66901" y="73224"/>
                    <a:pt x="66616" y="73224"/>
                  </a:cubicBezTo>
                  <a:lnTo>
                    <a:pt x="66377" y="73224"/>
                  </a:lnTo>
                  <a:lnTo>
                    <a:pt x="66377" y="35314"/>
                  </a:lnTo>
                  <a:lnTo>
                    <a:pt x="72176" y="35314"/>
                  </a:lnTo>
                  <a:lnTo>
                    <a:pt x="72176" y="73224"/>
                  </a:lnTo>
                  <a:lnTo>
                    <a:pt x="71926" y="73224"/>
                  </a:lnTo>
                  <a:cubicBezTo>
                    <a:pt x="71580" y="73224"/>
                    <a:pt x="71307" y="73497"/>
                    <a:pt x="71307" y="73843"/>
                  </a:cubicBezTo>
                  <a:cubicBezTo>
                    <a:pt x="71307" y="73890"/>
                    <a:pt x="71319" y="73938"/>
                    <a:pt x="71330" y="73997"/>
                  </a:cubicBezTo>
                  <a:cubicBezTo>
                    <a:pt x="71390" y="74283"/>
                    <a:pt x="71640" y="74486"/>
                    <a:pt x="71938" y="74486"/>
                  </a:cubicBezTo>
                  <a:lnTo>
                    <a:pt x="81475" y="74486"/>
                  </a:lnTo>
                  <a:cubicBezTo>
                    <a:pt x="81820" y="74486"/>
                    <a:pt x="82094" y="74212"/>
                    <a:pt x="82094" y="73866"/>
                  </a:cubicBezTo>
                  <a:cubicBezTo>
                    <a:pt x="82094" y="73819"/>
                    <a:pt x="82094" y="73771"/>
                    <a:pt x="82082" y="73724"/>
                  </a:cubicBezTo>
                  <a:cubicBezTo>
                    <a:pt x="82022" y="73426"/>
                    <a:pt x="81760" y="73224"/>
                    <a:pt x="81475" y="73224"/>
                  </a:cubicBezTo>
                  <a:lnTo>
                    <a:pt x="81225" y="73224"/>
                  </a:lnTo>
                  <a:lnTo>
                    <a:pt x="81225" y="35314"/>
                  </a:lnTo>
                  <a:lnTo>
                    <a:pt x="87035" y="35314"/>
                  </a:lnTo>
                  <a:lnTo>
                    <a:pt x="87035" y="73224"/>
                  </a:lnTo>
                  <a:lnTo>
                    <a:pt x="86868" y="73224"/>
                  </a:lnTo>
                  <a:cubicBezTo>
                    <a:pt x="86523" y="73224"/>
                    <a:pt x="86237" y="73497"/>
                    <a:pt x="86237" y="73843"/>
                  </a:cubicBezTo>
                  <a:cubicBezTo>
                    <a:pt x="86237" y="73890"/>
                    <a:pt x="86249" y="73938"/>
                    <a:pt x="86261" y="73997"/>
                  </a:cubicBezTo>
                  <a:cubicBezTo>
                    <a:pt x="86320" y="74283"/>
                    <a:pt x="86570" y="74486"/>
                    <a:pt x="86868" y="74486"/>
                  </a:cubicBezTo>
                  <a:lnTo>
                    <a:pt x="96417" y="74486"/>
                  </a:lnTo>
                  <a:cubicBezTo>
                    <a:pt x="96750" y="74486"/>
                    <a:pt x="97036" y="74212"/>
                    <a:pt x="97036" y="73866"/>
                  </a:cubicBezTo>
                  <a:cubicBezTo>
                    <a:pt x="97036" y="73819"/>
                    <a:pt x="97024" y="73771"/>
                    <a:pt x="97012" y="73724"/>
                  </a:cubicBezTo>
                  <a:cubicBezTo>
                    <a:pt x="96953" y="73426"/>
                    <a:pt x="96703" y="73224"/>
                    <a:pt x="96405" y="73224"/>
                  </a:cubicBezTo>
                  <a:lnTo>
                    <a:pt x="96155" y="73224"/>
                  </a:lnTo>
                  <a:lnTo>
                    <a:pt x="96155" y="35314"/>
                  </a:lnTo>
                  <a:lnTo>
                    <a:pt x="100013" y="35314"/>
                  </a:lnTo>
                  <a:lnTo>
                    <a:pt x="100013" y="33623"/>
                  </a:lnTo>
                  <a:lnTo>
                    <a:pt x="100013" y="33600"/>
                  </a:lnTo>
                  <a:lnTo>
                    <a:pt x="97869" y="33600"/>
                  </a:lnTo>
                  <a:lnTo>
                    <a:pt x="97869" y="29682"/>
                  </a:lnTo>
                  <a:lnTo>
                    <a:pt x="100001" y="29682"/>
                  </a:lnTo>
                  <a:lnTo>
                    <a:pt x="100001" y="27051"/>
                  </a:lnTo>
                  <a:cubicBezTo>
                    <a:pt x="100394" y="26908"/>
                    <a:pt x="100656" y="26539"/>
                    <a:pt x="100656" y="26111"/>
                  </a:cubicBezTo>
                  <a:cubicBezTo>
                    <a:pt x="100656" y="26039"/>
                    <a:pt x="100644" y="25956"/>
                    <a:pt x="100620" y="25884"/>
                  </a:cubicBezTo>
                  <a:cubicBezTo>
                    <a:pt x="100525" y="25408"/>
                    <a:pt x="100108" y="25075"/>
                    <a:pt x="99632" y="25075"/>
                  </a:cubicBezTo>
                  <a:lnTo>
                    <a:pt x="95286" y="25075"/>
                  </a:lnTo>
                  <a:cubicBezTo>
                    <a:pt x="95417" y="25015"/>
                    <a:pt x="95512" y="24884"/>
                    <a:pt x="95512" y="24729"/>
                  </a:cubicBezTo>
                  <a:cubicBezTo>
                    <a:pt x="95512" y="24682"/>
                    <a:pt x="95500" y="24634"/>
                    <a:pt x="95476" y="24587"/>
                  </a:cubicBezTo>
                  <a:cubicBezTo>
                    <a:pt x="95429" y="24432"/>
                    <a:pt x="95286" y="24337"/>
                    <a:pt x="95131" y="24337"/>
                  </a:cubicBezTo>
                  <a:lnTo>
                    <a:pt x="92845" y="24337"/>
                  </a:lnTo>
                  <a:lnTo>
                    <a:pt x="92845" y="20277"/>
                  </a:lnTo>
                  <a:lnTo>
                    <a:pt x="93619" y="20277"/>
                  </a:lnTo>
                  <a:cubicBezTo>
                    <a:pt x="93845" y="20277"/>
                    <a:pt x="94000" y="20038"/>
                    <a:pt x="93905" y="19824"/>
                  </a:cubicBezTo>
                  <a:cubicBezTo>
                    <a:pt x="93857" y="19705"/>
                    <a:pt x="93738" y="19610"/>
                    <a:pt x="93607" y="19610"/>
                  </a:cubicBezTo>
                  <a:lnTo>
                    <a:pt x="63710" y="19610"/>
                  </a:lnTo>
                  <a:lnTo>
                    <a:pt x="63710" y="19288"/>
                  </a:lnTo>
                  <a:lnTo>
                    <a:pt x="64842" y="19288"/>
                  </a:lnTo>
                  <a:cubicBezTo>
                    <a:pt x="65282" y="19288"/>
                    <a:pt x="65639" y="18931"/>
                    <a:pt x="65639" y="18491"/>
                  </a:cubicBezTo>
                  <a:cubicBezTo>
                    <a:pt x="65639" y="18419"/>
                    <a:pt x="65639" y="18360"/>
                    <a:pt x="65615" y="18300"/>
                  </a:cubicBezTo>
                  <a:cubicBezTo>
                    <a:pt x="65544" y="17931"/>
                    <a:pt x="65211" y="17657"/>
                    <a:pt x="64830" y="17657"/>
                  </a:cubicBezTo>
                  <a:lnTo>
                    <a:pt x="61520" y="17657"/>
                  </a:lnTo>
                  <a:cubicBezTo>
                    <a:pt x="61627" y="17574"/>
                    <a:pt x="61686" y="17443"/>
                    <a:pt x="61686" y="17312"/>
                  </a:cubicBezTo>
                  <a:lnTo>
                    <a:pt x="61686" y="13419"/>
                  </a:lnTo>
                  <a:cubicBezTo>
                    <a:pt x="61972" y="13157"/>
                    <a:pt x="62151" y="12799"/>
                    <a:pt x="62186" y="12418"/>
                  </a:cubicBezTo>
                  <a:cubicBezTo>
                    <a:pt x="62198" y="12347"/>
                    <a:pt x="62198" y="12276"/>
                    <a:pt x="62198" y="12216"/>
                  </a:cubicBezTo>
                  <a:lnTo>
                    <a:pt x="62198" y="8858"/>
                  </a:lnTo>
                  <a:cubicBezTo>
                    <a:pt x="62198" y="8406"/>
                    <a:pt x="61996" y="7966"/>
                    <a:pt x="61639" y="7680"/>
                  </a:cubicBezTo>
                  <a:cubicBezTo>
                    <a:pt x="61686" y="7477"/>
                    <a:pt x="61722" y="7287"/>
                    <a:pt x="61746" y="7084"/>
                  </a:cubicBezTo>
                  <a:cubicBezTo>
                    <a:pt x="61758" y="6953"/>
                    <a:pt x="61758" y="6834"/>
                    <a:pt x="61758" y="6703"/>
                  </a:cubicBezTo>
                  <a:cubicBezTo>
                    <a:pt x="61758" y="5918"/>
                    <a:pt x="61508" y="5239"/>
                    <a:pt x="61162" y="4953"/>
                  </a:cubicBezTo>
                  <a:cubicBezTo>
                    <a:pt x="61162" y="4858"/>
                    <a:pt x="61174" y="4763"/>
                    <a:pt x="61174" y="4679"/>
                  </a:cubicBezTo>
                  <a:cubicBezTo>
                    <a:pt x="61174" y="4227"/>
                    <a:pt x="61067" y="3870"/>
                    <a:pt x="60936" y="3870"/>
                  </a:cubicBezTo>
                  <a:cubicBezTo>
                    <a:pt x="60817" y="3870"/>
                    <a:pt x="60710" y="4227"/>
                    <a:pt x="60710" y="4679"/>
                  </a:cubicBezTo>
                  <a:lnTo>
                    <a:pt x="60710" y="4798"/>
                  </a:lnTo>
                  <a:cubicBezTo>
                    <a:pt x="60686" y="4798"/>
                    <a:pt x="60651" y="4810"/>
                    <a:pt x="60627" y="4822"/>
                  </a:cubicBezTo>
                  <a:lnTo>
                    <a:pt x="60615" y="4822"/>
                  </a:lnTo>
                  <a:lnTo>
                    <a:pt x="60615" y="4679"/>
                  </a:lnTo>
                  <a:cubicBezTo>
                    <a:pt x="60615" y="4227"/>
                    <a:pt x="60520" y="3870"/>
                    <a:pt x="60389" y="3870"/>
                  </a:cubicBezTo>
                  <a:cubicBezTo>
                    <a:pt x="60258" y="3870"/>
                    <a:pt x="60162" y="4239"/>
                    <a:pt x="60162" y="4679"/>
                  </a:cubicBezTo>
                  <a:cubicBezTo>
                    <a:pt x="60162" y="4775"/>
                    <a:pt x="60162" y="4870"/>
                    <a:pt x="60174" y="4965"/>
                  </a:cubicBezTo>
                  <a:cubicBezTo>
                    <a:pt x="59972" y="5168"/>
                    <a:pt x="59817" y="5537"/>
                    <a:pt x="59781" y="5989"/>
                  </a:cubicBezTo>
                  <a:cubicBezTo>
                    <a:pt x="59758" y="6096"/>
                    <a:pt x="59758" y="6215"/>
                    <a:pt x="59758" y="6322"/>
                  </a:cubicBezTo>
                  <a:cubicBezTo>
                    <a:pt x="59758" y="6394"/>
                    <a:pt x="59758" y="6477"/>
                    <a:pt x="59769" y="6549"/>
                  </a:cubicBezTo>
                  <a:cubicBezTo>
                    <a:pt x="59781" y="6620"/>
                    <a:pt x="59758" y="6703"/>
                    <a:pt x="59758" y="6787"/>
                  </a:cubicBezTo>
                  <a:cubicBezTo>
                    <a:pt x="59758" y="7049"/>
                    <a:pt x="59781" y="7311"/>
                    <a:pt x="59853" y="7573"/>
                  </a:cubicBezTo>
                  <a:cubicBezTo>
                    <a:pt x="59400" y="7882"/>
                    <a:pt x="59127" y="8382"/>
                    <a:pt x="59127" y="8930"/>
                  </a:cubicBezTo>
                  <a:lnTo>
                    <a:pt x="59127" y="12287"/>
                  </a:lnTo>
                  <a:cubicBezTo>
                    <a:pt x="59127" y="12383"/>
                    <a:pt x="59138" y="12490"/>
                    <a:pt x="59162" y="12597"/>
                  </a:cubicBezTo>
                  <a:lnTo>
                    <a:pt x="59162" y="15062"/>
                  </a:lnTo>
                  <a:cubicBezTo>
                    <a:pt x="59144" y="15474"/>
                    <a:pt x="59453" y="15686"/>
                    <a:pt x="59761" y="15686"/>
                  </a:cubicBezTo>
                  <a:cubicBezTo>
                    <a:pt x="60049" y="15686"/>
                    <a:pt x="60336" y="15501"/>
                    <a:pt x="60353" y="15121"/>
                  </a:cubicBezTo>
                  <a:cubicBezTo>
                    <a:pt x="60353" y="15074"/>
                    <a:pt x="60353" y="15038"/>
                    <a:pt x="60365" y="14990"/>
                  </a:cubicBezTo>
                  <a:lnTo>
                    <a:pt x="60365" y="13788"/>
                  </a:lnTo>
                  <a:cubicBezTo>
                    <a:pt x="60460" y="13800"/>
                    <a:pt x="60555" y="13811"/>
                    <a:pt x="60662" y="13811"/>
                  </a:cubicBezTo>
                  <a:lnTo>
                    <a:pt x="60758" y="13811"/>
                  </a:lnTo>
                  <a:lnTo>
                    <a:pt x="60758" y="17109"/>
                  </a:lnTo>
                  <a:cubicBezTo>
                    <a:pt x="60758" y="17133"/>
                    <a:pt x="60758" y="17157"/>
                    <a:pt x="60758" y="17181"/>
                  </a:cubicBezTo>
                  <a:lnTo>
                    <a:pt x="60758" y="17312"/>
                  </a:lnTo>
                  <a:cubicBezTo>
                    <a:pt x="60758" y="17455"/>
                    <a:pt x="60817" y="17574"/>
                    <a:pt x="60924" y="17657"/>
                  </a:cubicBezTo>
                  <a:lnTo>
                    <a:pt x="56007" y="17657"/>
                  </a:lnTo>
                  <a:lnTo>
                    <a:pt x="56007" y="13811"/>
                  </a:lnTo>
                  <a:cubicBezTo>
                    <a:pt x="56102" y="13835"/>
                    <a:pt x="56209" y="13847"/>
                    <a:pt x="56305" y="13847"/>
                  </a:cubicBezTo>
                  <a:lnTo>
                    <a:pt x="56400" y="13847"/>
                  </a:lnTo>
                  <a:lnTo>
                    <a:pt x="56400" y="17109"/>
                  </a:lnTo>
                  <a:cubicBezTo>
                    <a:pt x="56400" y="17145"/>
                    <a:pt x="56400" y="17193"/>
                    <a:pt x="56412" y="17229"/>
                  </a:cubicBezTo>
                  <a:cubicBezTo>
                    <a:pt x="56461" y="17482"/>
                    <a:pt x="56662" y="17603"/>
                    <a:pt x="56862" y="17603"/>
                  </a:cubicBezTo>
                  <a:cubicBezTo>
                    <a:pt x="57095" y="17603"/>
                    <a:pt x="57329" y="17440"/>
                    <a:pt x="57329" y="17133"/>
                  </a:cubicBezTo>
                  <a:lnTo>
                    <a:pt x="57329" y="13454"/>
                  </a:lnTo>
                  <a:cubicBezTo>
                    <a:pt x="57650" y="13169"/>
                    <a:pt x="57841" y="12752"/>
                    <a:pt x="57841" y="12311"/>
                  </a:cubicBezTo>
                  <a:lnTo>
                    <a:pt x="57841" y="8966"/>
                  </a:lnTo>
                  <a:cubicBezTo>
                    <a:pt x="57829" y="8823"/>
                    <a:pt x="57817" y="8680"/>
                    <a:pt x="57781" y="8549"/>
                  </a:cubicBezTo>
                  <a:cubicBezTo>
                    <a:pt x="57698" y="8239"/>
                    <a:pt x="57519" y="7954"/>
                    <a:pt x="57269" y="7751"/>
                  </a:cubicBezTo>
                  <a:cubicBezTo>
                    <a:pt x="57352" y="7442"/>
                    <a:pt x="57400" y="7132"/>
                    <a:pt x="57400" y="6811"/>
                  </a:cubicBezTo>
                  <a:cubicBezTo>
                    <a:pt x="57400" y="6561"/>
                    <a:pt x="57376" y="6299"/>
                    <a:pt x="57317" y="6049"/>
                  </a:cubicBezTo>
                  <a:lnTo>
                    <a:pt x="57317" y="6037"/>
                  </a:lnTo>
                  <a:cubicBezTo>
                    <a:pt x="57317" y="6001"/>
                    <a:pt x="57305" y="5965"/>
                    <a:pt x="57293" y="5930"/>
                  </a:cubicBezTo>
                  <a:cubicBezTo>
                    <a:pt x="57222" y="5596"/>
                    <a:pt x="57043" y="5275"/>
                    <a:pt x="56793" y="5037"/>
                  </a:cubicBezTo>
                  <a:cubicBezTo>
                    <a:pt x="56805" y="4953"/>
                    <a:pt x="56817" y="4858"/>
                    <a:pt x="56817" y="4775"/>
                  </a:cubicBezTo>
                  <a:cubicBezTo>
                    <a:pt x="56817" y="4334"/>
                    <a:pt x="56710" y="3977"/>
                    <a:pt x="56579" y="3977"/>
                  </a:cubicBezTo>
                  <a:cubicBezTo>
                    <a:pt x="56460" y="3977"/>
                    <a:pt x="56352" y="4334"/>
                    <a:pt x="56352" y="4775"/>
                  </a:cubicBezTo>
                  <a:lnTo>
                    <a:pt x="56352" y="4882"/>
                  </a:lnTo>
                  <a:cubicBezTo>
                    <a:pt x="56317" y="4882"/>
                    <a:pt x="56293" y="4882"/>
                    <a:pt x="56257" y="4894"/>
                  </a:cubicBezTo>
                  <a:lnTo>
                    <a:pt x="56257" y="4775"/>
                  </a:lnTo>
                  <a:cubicBezTo>
                    <a:pt x="56257" y="4334"/>
                    <a:pt x="56162" y="3977"/>
                    <a:pt x="56031" y="3977"/>
                  </a:cubicBezTo>
                  <a:cubicBezTo>
                    <a:pt x="55900" y="3977"/>
                    <a:pt x="55805" y="4334"/>
                    <a:pt x="55805" y="4775"/>
                  </a:cubicBezTo>
                  <a:cubicBezTo>
                    <a:pt x="55805" y="4858"/>
                    <a:pt x="55805" y="4941"/>
                    <a:pt x="55817" y="5037"/>
                  </a:cubicBezTo>
                  <a:cubicBezTo>
                    <a:pt x="55567" y="5275"/>
                    <a:pt x="55400" y="5751"/>
                    <a:pt x="55400" y="6322"/>
                  </a:cubicBezTo>
                  <a:cubicBezTo>
                    <a:pt x="55400" y="6406"/>
                    <a:pt x="55400" y="6477"/>
                    <a:pt x="55412" y="6549"/>
                  </a:cubicBezTo>
                  <a:cubicBezTo>
                    <a:pt x="55424" y="6632"/>
                    <a:pt x="55412" y="6703"/>
                    <a:pt x="55412" y="6787"/>
                  </a:cubicBezTo>
                  <a:cubicBezTo>
                    <a:pt x="55412" y="7073"/>
                    <a:pt x="55447" y="7346"/>
                    <a:pt x="55507" y="7620"/>
                  </a:cubicBezTo>
                  <a:cubicBezTo>
                    <a:pt x="55102" y="7870"/>
                    <a:pt x="54840" y="8287"/>
                    <a:pt x="54781" y="8763"/>
                  </a:cubicBezTo>
                  <a:cubicBezTo>
                    <a:pt x="53959" y="7811"/>
                    <a:pt x="52804" y="7215"/>
                    <a:pt x="51542" y="7096"/>
                  </a:cubicBezTo>
                  <a:lnTo>
                    <a:pt x="51542" y="36"/>
                  </a:lnTo>
                  <a:lnTo>
                    <a:pt x="515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6322192" y="3145386"/>
              <a:ext cx="274627" cy="478069"/>
            </a:xfrm>
            <a:custGeom>
              <a:avLst/>
              <a:gdLst/>
              <a:ahLst/>
              <a:cxnLst/>
              <a:rect l="l" t="t" r="r" b="b"/>
              <a:pathLst>
                <a:path w="9884" h="17206" extrusionOk="0">
                  <a:moveTo>
                    <a:pt x="4942" y="1"/>
                  </a:moveTo>
                  <a:cubicBezTo>
                    <a:pt x="2216" y="1"/>
                    <a:pt x="1" y="2215"/>
                    <a:pt x="1" y="4942"/>
                  </a:cubicBezTo>
                  <a:lnTo>
                    <a:pt x="1" y="12264"/>
                  </a:lnTo>
                  <a:cubicBezTo>
                    <a:pt x="1" y="14991"/>
                    <a:pt x="2216" y="17205"/>
                    <a:pt x="4942" y="17205"/>
                  </a:cubicBezTo>
                  <a:cubicBezTo>
                    <a:pt x="7669" y="17205"/>
                    <a:pt x="9883" y="14991"/>
                    <a:pt x="9883" y="12264"/>
                  </a:cubicBezTo>
                  <a:lnTo>
                    <a:pt x="9883" y="4942"/>
                  </a:lnTo>
                  <a:cubicBezTo>
                    <a:pt x="9883" y="2215"/>
                    <a:pt x="7669" y="1"/>
                    <a:pt x="49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5111493" y="3927749"/>
              <a:ext cx="251093" cy="1056302"/>
            </a:xfrm>
            <a:custGeom>
              <a:avLst/>
              <a:gdLst/>
              <a:ahLst/>
              <a:cxnLst/>
              <a:rect l="l" t="t" r="r" b="b"/>
              <a:pathLst>
                <a:path w="9037" h="38017" extrusionOk="0">
                  <a:moveTo>
                    <a:pt x="0" y="0"/>
                  </a:moveTo>
                  <a:lnTo>
                    <a:pt x="0" y="38017"/>
                  </a:lnTo>
                  <a:lnTo>
                    <a:pt x="9037" y="38017"/>
                  </a:lnTo>
                  <a:lnTo>
                    <a:pt x="90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5136609" y="3927749"/>
              <a:ext cx="13615" cy="1056302"/>
            </a:xfrm>
            <a:custGeom>
              <a:avLst/>
              <a:gdLst/>
              <a:ahLst/>
              <a:cxnLst/>
              <a:rect l="l" t="t" r="r" b="b"/>
              <a:pathLst>
                <a:path w="490" h="38017" extrusionOk="0">
                  <a:moveTo>
                    <a:pt x="1" y="0"/>
                  </a:moveTo>
                  <a:lnTo>
                    <a:pt x="1" y="38017"/>
                  </a:lnTo>
                  <a:lnTo>
                    <a:pt x="489" y="38017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5570312" y="3929722"/>
              <a:ext cx="251093" cy="1056330"/>
            </a:xfrm>
            <a:custGeom>
              <a:avLst/>
              <a:gdLst/>
              <a:ahLst/>
              <a:cxnLst/>
              <a:rect l="l" t="t" r="r" b="b"/>
              <a:pathLst>
                <a:path w="9037" h="38018" extrusionOk="0">
                  <a:moveTo>
                    <a:pt x="0" y="0"/>
                  </a:moveTo>
                  <a:lnTo>
                    <a:pt x="0" y="38017"/>
                  </a:lnTo>
                  <a:lnTo>
                    <a:pt x="9037" y="38017"/>
                  </a:lnTo>
                  <a:lnTo>
                    <a:pt x="90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5982815" y="3929722"/>
              <a:ext cx="251426" cy="1056330"/>
            </a:xfrm>
            <a:custGeom>
              <a:avLst/>
              <a:gdLst/>
              <a:ahLst/>
              <a:cxnLst/>
              <a:rect l="l" t="t" r="r" b="b"/>
              <a:pathLst>
                <a:path w="9049" h="38018" extrusionOk="0">
                  <a:moveTo>
                    <a:pt x="0" y="0"/>
                  </a:moveTo>
                  <a:lnTo>
                    <a:pt x="0" y="38017"/>
                  </a:lnTo>
                  <a:lnTo>
                    <a:pt x="9049" y="38017"/>
                  </a:lnTo>
                  <a:lnTo>
                    <a:pt x="90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6633146" y="3929722"/>
              <a:ext cx="251454" cy="1056330"/>
            </a:xfrm>
            <a:custGeom>
              <a:avLst/>
              <a:gdLst/>
              <a:ahLst/>
              <a:cxnLst/>
              <a:rect l="l" t="t" r="r" b="b"/>
              <a:pathLst>
                <a:path w="9050" h="38018" extrusionOk="0">
                  <a:moveTo>
                    <a:pt x="1" y="0"/>
                  </a:moveTo>
                  <a:lnTo>
                    <a:pt x="1" y="38017"/>
                  </a:lnTo>
                  <a:lnTo>
                    <a:pt x="9050" y="38017"/>
                  </a:lnTo>
                  <a:lnTo>
                    <a:pt x="90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7045983" y="3929722"/>
              <a:ext cx="251454" cy="1056330"/>
            </a:xfrm>
            <a:custGeom>
              <a:avLst/>
              <a:gdLst/>
              <a:ahLst/>
              <a:cxnLst/>
              <a:rect l="l" t="t" r="r" b="b"/>
              <a:pathLst>
                <a:path w="9050" h="38018" extrusionOk="0">
                  <a:moveTo>
                    <a:pt x="1" y="0"/>
                  </a:moveTo>
                  <a:lnTo>
                    <a:pt x="1" y="38017"/>
                  </a:lnTo>
                  <a:lnTo>
                    <a:pt x="9050" y="38017"/>
                  </a:lnTo>
                  <a:lnTo>
                    <a:pt x="90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7458487" y="3929722"/>
              <a:ext cx="251454" cy="1056330"/>
            </a:xfrm>
            <a:custGeom>
              <a:avLst/>
              <a:gdLst/>
              <a:ahLst/>
              <a:cxnLst/>
              <a:rect l="l" t="t" r="r" b="b"/>
              <a:pathLst>
                <a:path w="9050" h="38018" extrusionOk="0">
                  <a:moveTo>
                    <a:pt x="1" y="0"/>
                  </a:moveTo>
                  <a:lnTo>
                    <a:pt x="1" y="38017"/>
                  </a:lnTo>
                  <a:lnTo>
                    <a:pt x="9050" y="38017"/>
                  </a:lnTo>
                  <a:lnTo>
                    <a:pt x="90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5124718" y="3740514"/>
              <a:ext cx="2634963" cy="165432"/>
            </a:xfrm>
            <a:custGeom>
              <a:avLst/>
              <a:gdLst/>
              <a:ahLst/>
              <a:cxnLst/>
              <a:rect l="l" t="t" r="r" b="b"/>
              <a:pathLst>
                <a:path w="94834" h="5954" extrusionOk="0">
                  <a:moveTo>
                    <a:pt x="0" y="0"/>
                  </a:moveTo>
                  <a:lnTo>
                    <a:pt x="0" y="5953"/>
                  </a:lnTo>
                  <a:lnTo>
                    <a:pt x="94834" y="5953"/>
                  </a:lnTo>
                  <a:lnTo>
                    <a:pt x="948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5068817" y="3697172"/>
              <a:ext cx="2750409" cy="75770"/>
            </a:xfrm>
            <a:custGeom>
              <a:avLst/>
              <a:gdLst/>
              <a:ahLst/>
              <a:cxnLst/>
              <a:rect l="l" t="t" r="r" b="b"/>
              <a:pathLst>
                <a:path w="98989" h="2727" extrusionOk="0">
                  <a:moveTo>
                    <a:pt x="0" y="0"/>
                  </a:moveTo>
                  <a:lnTo>
                    <a:pt x="0" y="2727"/>
                  </a:lnTo>
                  <a:lnTo>
                    <a:pt x="98989" y="2727"/>
                  </a:lnTo>
                  <a:lnTo>
                    <a:pt x="989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5039700" y="3645883"/>
              <a:ext cx="2797394" cy="56265"/>
            </a:xfrm>
            <a:custGeom>
              <a:avLst/>
              <a:gdLst/>
              <a:ahLst/>
              <a:cxnLst/>
              <a:rect l="l" t="t" r="r" b="b"/>
              <a:pathLst>
                <a:path w="100680" h="2025" extrusionOk="0">
                  <a:moveTo>
                    <a:pt x="1012" y="1"/>
                  </a:moveTo>
                  <a:cubicBezTo>
                    <a:pt x="465" y="1"/>
                    <a:pt x="0" y="453"/>
                    <a:pt x="0" y="1013"/>
                  </a:cubicBezTo>
                  <a:cubicBezTo>
                    <a:pt x="12" y="1573"/>
                    <a:pt x="465" y="2025"/>
                    <a:pt x="1012" y="2025"/>
                  </a:cubicBezTo>
                  <a:lnTo>
                    <a:pt x="99668" y="2025"/>
                  </a:lnTo>
                  <a:cubicBezTo>
                    <a:pt x="100227" y="2025"/>
                    <a:pt x="100680" y="1573"/>
                    <a:pt x="100680" y="1013"/>
                  </a:cubicBezTo>
                  <a:cubicBezTo>
                    <a:pt x="100680" y="453"/>
                    <a:pt x="100227" y="1"/>
                    <a:pt x="996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5196511" y="3625378"/>
              <a:ext cx="2498010" cy="20533"/>
            </a:xfrm>
            <a:custGeom>
              <a:avLst/>
              <a:gdLst/>
              <a:ahLst/>
              <a:cxnLst/>
              <a:rect l="l" t="t" r="r" b="b"/>
              <a:pathLst>
                <a:path w="89905" h="739" extrusionOk="0">
                  <a:moveTo>
                    <a:pt x="369" y="1"/>
                  </a:moveTo>
                  <a:cubicBezTo>
                    <a:pt x="155" y="1"/>
                    <a:pt x="0" y="167"/>
                    <a:pt x="0" y="370"/>
                  </a:cubicBezTo>
                  <a:cubicBezTo>
                    <a:pt x="0" y="572"/>
                    <a:pt x="155" y="739"/>
                    <a:pt x="369" y="739"/>
                  </a:cubicBezTo>
                  <a:lnTo>
                    <a:pt x="89535" y="739"/>
                  </a:lnTo>
                  <a:cubicBezTo>
                    <a:pt x="89737" y="739"/>
                    <a:pt x="89904" y="572"/>
                    <a:pt x="89904" y="370"/>
                  </a:cubicBezTo>
                  <a:cubicBezTo>
                    <a:pt x="89904" y="167"/>
                    <a:pt x="89737" y="1"/>
                    <a:pt x="895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5068817" y="3882406"/>
              <a:ext cx="2750409" cy="47012"/>
            </a:xfrm>
            <a:custGeom>
              <a:avLst/>
              <a:gdLst/>
              <a:ahLst/>
              <a:cxnLst/>
              <a:rect l="l" t="t" r="r" b="b"/>
              <a:pathLst>
                <a:path w="98989" h="1692" extrusionOk="0">
                  <a:moveTo>
                    <a:pt x="0" y="1"/>
                  </a:moveTo>
                  <a:lnTo>
                    <a:pt x="0" y="1692"/>
                  </a:lnTo>
                  <a:lnTo>
                    <a:pt x="98989" y="1692"/>
                  </a:lnTo>
                  <a:lnTo>
                    <a:pt x="989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5283168" y="3511576"/>
              <a:ext cx="809544" cy="113835"/>
            </a:xfrm>
            <a:custGeom>
              <a:avLst/>
              <a:gdLst/>
              <a:ahLst/>
              <a:cxnLst/>
              <a:rect l="l" t="t" r="r" b="b"/>
              <a:pathLst>
                <a:path w="29136" h="4097" extrusionOk="0">
                  <a:moveTo>
                    <a:pt x="0" y="1"/>
                  </a:moveTo>
                  <a:lnTo>
                    <a:pt x="0" y="4097"/>
                  </a:lnTo>
                  <a:lnTo>
                    <a:pt x="29135" y="4097"/>
                  </a:lnTo>
                  <a:lnTo>
                    <a:pt x="291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6810461" y="3511576"/>
              <a:ext cx="809877" cy="113835"/>
            </a:xfrm>
            <a:custGeom>
              <a:avLst/>
              <a:gdLst/>
              <a:ahLst/>
              <a:cxnLst/>
              <a:rect l="l" t="t" r="r" b="b"/>
              <a:pathLst>
                <a:path w="29148" h="4097" extrusionOk="0">
                  <a:moveTo>
                    <a:pt x="1" y="1"/>
                  </a:moveTo>
                  <a:lnTo>
                    <a:pt x="1" y="4097"/>
                  </a:lnTo>
                  <a:lnTo>
                    <a:pt x="29147" y="4097"/>
                  </a:lnTo>
                  <a:lnTo>
                    <a:pt x="291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5260330" y="3494378"/>
              <a:ext cx="870087" cy="17254"/>
            </a:xfrm>
            <a:custGeom>
              <a:avLst/>
              <a:gdLst/>
              <a:ahLst/>
              <a:cxnLst/>
              <a:rect l="l" t="t" r="r" b="b"/>
              <a:pathLst>
                <a:path w="31315" h="621" extrusionOk="0">
                  <a:moveTo>
                    <a:pt x="31025" y="0"/>
                  </a:moveTo>
                  <a:cubicBezTo>
                    <a:pt x="31019" y="0"/>
                    <a:pt x="31012" y="0"/>
                    <a:pt x="31005" y="1"/>
                  </a:cubicBezTo>
                  <a:lnTo>
                    <a:pt x="322" y="1"/>
                  </a:lnTo>
                  <a:cubicBezTo>
                    <a:pt x="144" y="1"/>
                    <a:pt x="1" y="132"/>
                    <a:pt x="1" y="310"/>
                  </a:cubicBezTo>
                  <a:cubicBezTo>
                    <a:pt x="1" y="482"/>
                    <a:pt x="133" y="621"/>
                    <a:pt x="302" y="621"/>
                  </a:cubicBezTo>
                  <a:cubicBezTo>
                    <a:pt x="308" y="621"/>
                    <a:pt x="315" y="620"/>
                    <a:pt x="322" y="620"/>
                  </a:cubicBezTo>
                  <a:lnTo>
                    <a:pt x="31005" y="620"/>
                  </a:lnTo>
                  <a:cubicBezTo>
                    <a:pt x="31183" y="620"/>
                    <a:pt x="31314" y="489"/>
                    <a:pt x="31314" y="310"/>
                  </a:cubicBezTo>
                  <a:cubicBezTo>
                    <a:pt x="31314" y="139"/>
                    <a:pt x="31193" y="0"/>
                    <a:pt x="310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6780372" y="3494378"/>
              <a:ext cx="870059" cy="17227"/>
            </a:xfrm>
            <a:custGeom>
              <a:avLst/>
              <a:gdLst/>
              <a:ahLst/>
              <a:cxnLst/>
              <a:rect l="l" t="t" r="r" b="b"/>
              <a:pathLst>
                <a:path w="31314" h="620" extrusionOk="0">
                  <a:moveTo>
                    <a:pt x="301" y="0"/>
                  </a:moveTo>
                  <a:cubicBezTo>
                    <a:pt x="132" y="0"/>
                    <a:pt x="0" y="139"/>
                    <a:pt x="0" y="310"/>
                  </a:cubicBezTo>
                  <a:cubicBezTo>
                    <a:pt x="0" y="489"/>
                    <a:pt x="143" y="620"/>
                    <a:pt x="322" y="620"/>
                  </a:cubicBezTo>
                  <a:lnTo>
                    <a:pt x="31004" y="620"/>
                  </a:lnTo>
                  <a:cubicBezTo>
                    <a:pt x="31171" y="620"/>
                    <a:pt x="31314" y="489"/>
                    <a:pt x="31314" y="310"/>
                  </a:cubicBezTo>
                  <a:cubicBezTo>
                    <a:pt x="31314" y="132"/>
                    <a:pt x="31171" y="1"/>
                    <a:pt x="31004" y="1"/>
                  </a:cubicBezTo>
                  <a:lnTo>
                    <a:pt x="322" y="1"/>
                  </a:lnTo>
                  <a:cubicBezTo>
                    <a:pt x="315" y="0"/>
                    <a:pt x="308" y="0"/>
                    <a:pt x="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6092644" y="3484459"/>
              <a:ext cx="717881" cy="140953"/>
            </a:xfrm>
            <a:custGeom>
              <a:avLst/>
              <a:gdLst/>
              <a:ahLst/>
              <a:cxnLst/>
              <a:rect l="l" t="t" r="r" b="b"/>
              <a:pathLst>
                <a:path w="25837" h="5073" extrusionOk="0">
                  <a:moveTo>
                    <a:pt x="0" y="1"/>
                  </a:moveTo>
                  <a:lnTo>
                    <a:pt x="0" y="5073"/>
                  </a:lnTo>
                  <a:lnTo>
                    <a:pt x="25837" y="5073"/>
                  </a:lnTo>
                  <a:lnTo>
                    <a:pt x="258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6064193" y="3439810"/>
              <a:ext cx="800597" cy="44678"/>
            </a:xfrm>
            <a:custGeom>
              <a:avLst/>
              <a:gdLst/>
              <a:ahLst/>
              <a:cxnLst/>
              <a:rect l="l" t="t" r="r" b="b"/>
              <a:pathLst>
                <a:path w="28814" h="1608" extrusionOk="0">
                  <a:moveTo>
                    <a:pt x="810" y="0"/>
                  </a:moveTo>
                  <a:cubicBezTo>
                    <a:pt x="357" y="0"/>
                    <a:pt x="0" y="358"/>
                    <a:pt x="0" y="798"/>
                  </a:cubicBezTo>
                  <a:cubicBezTo>
                    <a:pt x="0" y="1239"/>
                    <a:pt x="357" y="1608"/>
                    <a:pt x="810" y="1608"/>
                  </a:cubicBezTo>
                  <a:lnTo>
                    <a:pt x="28016" y="1608"/>
                  </a:lnTo>
                  <a:cubicBezTo>
                    <a:pt x="28456" y="1608"/>
                    <a:pt x="28813" y="1250"/>
                    <a:pt x="28813" y="798"/>
                  </a:cubicBezTo>
                  <a:lnTo>
                    <a:pt x="28801" y="798"/>
                  </a:lnTo>
                  <a:cubicBezTo>
                    <a:pt x="28813" y="358"/>
                    <a:pt x="28444" y="0"/>
                    <a:pt x="280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5087321" y="4981671"/>
              <a:ext cx="299439" cy="34426"/>
            </a:xfrm>
            <a:custGeom>
              <a:avLst/>
              <a:gdLst/>
              <a:ahLst/>
              <a:cxnLst/>
              <a:rect l="l" t="t" r="r" b="b"/>
              <a:pathLst>
                <a:path w="10777" h="1239" extrusionOk="0">
                  <a:moveTo>
                    <a:pt x="620" y="0"/>
                  </a:moveTo>
                  <a:cubicBezTo>
                    <a:pt x="275" y="0"/>
                    <a:pt x="1" y="274"/>
                    <a:pt x="1" y="619"/>
                  </a:cubicBezTo>
                  <a:cubicBezTo>
                    <a:pt x="1" y="965"/>
                    <a:pt x="275" y="1239"/>
                    <a:pt x="620" y="1239"/>
                  </a:cubicBezTo>
                  <a:lnTo>
                    <a:pt x="10157" y="1239"/>
                  </a:lnTo>
                  <a:cubicBezTo>
                    <a:pt x="10502" y="1239"/>
                    <a:pt x="10776" y="965"/>
                    <a:pt x="10776" y="619"/>
                  </a:cubicBezTo>
                  <a:cubicBezTo>
                    <a:pt x="10776" y="274"/>
                    <a:pt x="10502" y="0"/>
                    <a:pt x="101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5545834" y="4983311"/>
              <a:ext cx="299745" cy="34759"/>
            </a:xfrm>
            <a:custGeom>
              <a:avLst/>
              <a:gdLst/>
              <a:ahLst/>
              <a:cxnLst/>
              <a:rect l="l" t="t" r="r" b="b"/>
              <a:pathLst>
                <a:path w="10788" h="1251" extrusionOk="0">
                  <a:moveTo>
                    <a:pt x="631" y="1"/>
                  </a:moveTo>
                  <a:cubicBezTo>
                    <a:pt x="286" y="1"/>
                    <a:pt x="12" y="287"/>
                    <a:pt x="12" y="632"/>
                  </a:cubicBezTo>
                  <a:cubicBezTo>
                    <a:pt x="0" y="965"/>
                    <a:pt x="286" y="1251"/>
                    <a:pt x="631" y="1251"/>
                  </a:cubicBezTo>
                  <a:lnTo>
                    <a:pt x="10168" y="1251"/>
                  </a:lnTo>
                  <a:cubicBezTo>
                    <a:pt x="10513" y="1251"/>
                    <a:pt x="10787" y="965"/>
                    <a:pt x="10787" y="632"/>
                  </a:cubicBezTo>
                  <a:cubicBezTo>
                    <a:pt x="10787" y="287"/>
                    <a:pt x="10513" y="1"/>
                    <a:pt x="10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5958671" y="4983311"/>
              <a:ext cx="299745" cy="34759"/>
            </a:xfrm>
            <a:custGeom>
              <a:avLst/>
              <a:gdLst/>
              <a:ahLst/>
              <a:cxnLst/>
              <a:rect l="l" t="t" r="r" b="b"/>
              <a:pathLst>
                <a:path w="10788" h="1251" extrusionOk="0">
                  <a:moveTo>
                    <a:pt x="619" y="1"/>
                  </a:moveTo>
                  <a:cubicBezTo>
                    <a:pt x="274" y="1"/>
                    <a:pt x="0" y="287"/>
                    <a:pt x="0" y="632"/>
                  </a:cubicBezTo>
                  <a:cubicBezTo>
                    <a:pt x="0" y="965"/>
                    <a:pt x="274" y="1251"/>
                    <a:pt x="619" y="1251"/>
                  </a:cubicBezTo>
                  <a:lnTo>
                    <a:pt x="10168" y="1251"/>
                  </a:lnTo>
                  <a:cubicBezTo>
                    <a:pt x="10501" y="1251"/>
                    <a:pt x="10787" y="965"/>
                    <a:pt x="10787" y="632"/>
                  </a:cubicBezTo>
                  <a:cubicBezTo>
                    <a:pt x="10787" y="287"/>
                    <a:pt x="10501" y="1"/>
                    <a:pt x="10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6609002" y="4983311"/>
              <a:ext cx="299745" cy="34759"/>
            </a:xfrm>
            <a:custGeom>
              <a:avLst/>
              <a:gdLst/>
              <a:ahLst/>
              <a:cxnLst/>
              <a:rect l="l" t="t" r="r" b="b"/>
              <a:pathLst>
                <a:path w="10788" h="1251" extrusionOk="0">
                  <a:moveTo>
                    <a:pt x="632" y="1"/>
                  </a:moveTo>
                  <a:cubicBezTo>
                    <a:pt x="286" y="1"/>
                    <a:pt x="1" y="287"/>
                    <a:pt x="13" y="632"/>
                  </a:cubicBezTo>
                  <a:cubicBezTo>
                    <a:pt x="13" y="965"/>
                    <a:pt x="286" y="1251"/>
                    <a:pt x="632" y="1251"/>
                  </a:cubicBezTo>
                  <a:lnTo>
                    <a:pt x="10169" y="1251"/>
                  </a:lnTo>
                  <a:cubicBezTo>
                    <a:pt x="10514" y="1251"/>
                    <a:pt x="10788" y="965"/>
                    <a:pt x="10788" y="632"/>
                  </a:cubicBezTo>
                  <a:cubicBezTo>
                    <a:pt x="10788" y="287"/>
                    <a:pt x="10514" y="1"/>
                    <a:pt x="10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7021839" y="4983311"/>
              <a:ext cx="299745" cy="34759"/>
            </a:xfrm>
            <a:custGeom>
              <a:avLst/>
              <a:gdLst/>
              <a:ahLst/>
              <a:cxnLst/>
              <a:rect l="l" t="t" r="r" b="b"/>
              <a:pathLst>
                <a:path w="10788" h="1251" extrusionOk="0">
                  <a:moveTo>
                    <a:pt x="620" y="1"/>
                  </a:moveTo>
                  <a:cubicBezTo>
                    <a:pt x="275" y="1"/>
                    <a:pt x="1" y="287"/>
                    <a:pt x="1" y="632"/>
                  </a:cubicBezTo>
                  <a:cubicBezTo>
                    <a:pt x="1" y="965"/>
                    <a:pt x="275" y="1251"/>
                    <a:pt x="620" y="1251"/>
                  </a:cubicBezTo>
                  <a:lnTo>
                    <a:pt x="10157" y="1251"/>
                  </a:lnTo>
                  <a:cubicBezTo>
                    <a:pt x="10502" y="1251"/>
                    <a:pt x="10788" y="965"/>
                    <a:pt x="10788" y="632"/>
                  </a:cubicBezTo>
                  <a:cubicBezTo>
                    <a:pt x="10788" y="287"/>
                    <a:pt x="10502" y="1"/>
                    <a:pt x="101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7436677" y="4983311"/>
              <a:ext cx="299745" cy="34759"/>
            </a:xfrm>
            <a:custGeom>
              <a:avLst/>
              <a:gdLst/>
              <a:ahLst/>
              <a:cxnLst/>
              <a:rect l="l" t="t" r="r" b="b"/>
              <a:pathLst>
                <a:path w="10788" h="1251" extrusionOk="0">
                  <a:moveTo>
                    <a:pt x="619" y="1"/>
                  </a:moveTo>
                  <a:cubicBezTo>
                    <a:pt x="274" y="1"/>
                    <a:pt x="0" y="287"/>
                    <a:pt x="0" y="632"/>
                  </a:cubicBezTo>
                  <a:cubicBezTo>
                    <a:pt x="0" y="965"/>
                    <a:pt x="274" y="1251"/>
                    <a:pt x="619" y="1251"/>
                  </a:cubicBezTo>
                  <a:lnTo>
                    <a:pt x="10156" y="1251"/>
                  </a:lnTo>
                  <a:cubicBezTo>
                    <a:pt x="10501" y="1251"/>
                    <a:pt x="10787" y="965"/>
                    <a:pt x="10787" y="632"/>
                  </a:cubicBezTo>
                  <a:cubicBezTo>
                    <a:pt x="10787" y="287"/>
                    <a:pt x="10501" y="1"/>
                    <a:pt x="101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6173689" y="3290612"/>
              <a:ext cx="25479" cy="146594"/>
            </a:xfrm>
            <a:custGeom>
              <a:avLst/>
              <a:gdLst/>
              <a:ahLst/>
              <a:cxnLst/>
              <a:rect l="l" t="t" r="r" b="b"/>
              <a:pathLst>
                <a:path w="917" h="5276" extrusionOk="0">
                  <a:moveTo>
                    <a:pt x="464" y="1"/>
                  </a:moveTo>
                  <a:cubicBezTo>
                    <a:pt x="202" y="1"/>
                    <a:pt x="0" y="203"/>
                    <a:pt x="0" y="453"/>
                  </a:cubicBezTo>
                  <a:lnTo>
                    <a:pt x="0" y="4823"/>
                  </a:lnTo>
                  <a:cubicBezTo>
                    <a:pt x="0" y="5073"/>
                    <a:pt x="202" y="5275"/>
                    <a:pt x="464" y="5275"/>
                  </a:cubicBezTo>
                  <a:cubicBezTo>
                    <a:pt x="714" y="5275"/>
                    <a:pt x="917" y="5073"/>
                    <a:pt x="917" y="4823"/>
                  </a:cubicBezTo>
                  <a:lnTo>
                    <a:pt x="917" y="453"/>
                  </a:lnTo>
                  <a:cubicBezTo>
                    <a:pt x="917" y="203"/>
                    <a:pt x="714" y="1"/>
                    <a:pt x="4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6159463" y="3154666"/>
              <a:ext cx="85022" cy="178324"/>
            </a:xfrm>
            <a:custGeom>
              <a:avLst/>
              <a:gdLst/>
              <a:ahLst/>
              <a:cxnLst/>
              <a:rect l="l" t="t" r="r" b="b"/>
              <a:pathLst>
                <a:path w="3060" h="6418" extrusionOk="0">
                  <a:moveTo>
                    <a:pt x="1536" y="0"/>
                  </a:moveTo>
                  <a:cubicBezTo>
                    <a:pt x="691" y="0"/>
                    <a:pt x="0" y="691"/>
                    <a:pt x="0" y="1536"/>
                  </a:cubicBezTo>
                  <a:lnTo>
                    <a:pt x="0" y="4882"/>
                  </a:lnTo>
                  <a:cubicBezTo>
                    <a:pt x="0" y="5727"/>
                    <a:pt x="691" y="6418"/>
                    <a:pt x="1536" y="6418"/>
                  </a:cubicBezTo>
                  <a:cubicBezTo>
                    <a:pt x="2369" y="6418"/>
                    <a:pt x="3060" y="5727"/>
                    <a:pt x="3060" y="4882"/>
                  </a:cubicBezTo>
                  <a:lnTo>
                    <a:pt x="3060" y="1536"/>
                  </a:lnTo>
                  <a:cubicBezTo>
                    <a:pt x="3060" y="691"/>
                    <a:pt x="2369" y="0"/>
                    <a:pt x="1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6171688" y="3084539"/>
              <a:ext cx="55264" cy="106194"/>
            </a:xfrm>
            <a:custGeom>
              <a:avLst/>
              <a:gdLst/>
              <a:ahLst/>
              <a:cxnLst/>
              <a:rect l="l" t="t" r="r" b="b"/>
              <a:pathLst>
                <a:path w="1989" h="3822" extrusionOk="0">
                  <a:moveTo>
                    <a:pt x="989" y="0"/>
                  </a:moveTo>
                  <a:cubicBezTo>
                    <a:pt x="441" y="0"/>
                    <a:pt x="1" y="857"/>
                    <a:pt x="1" y="1905"/>
                  </a:cubicBezTo>
                  <a:cubicBezTo>
                    <a:pt x="1" y="2965"/>
                    <a:pt x="441" y="3822"/>
                    <a:pt x="989" y="3822"/>
                  </a:cubicBezTo>
                  <a:cubicBezTo>
                    <a:pt x="1537" y="3822"/>
                    <a:pt x="1989" y="2965"/>
                    <a:pt x="1989" y="1905"/>
                  </a:cubicBezTo>
                  <a:cubicBezTo>
                    <a:pt x="1989" y="857"/>
                    <a:pt x="1537" y="0"/>
                    <a:pt x="9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6184913" y="3084539"/>
              <a:ext cx="42039" cy="80743"/>
            </a:xfrm>
            <a:custGeom>
              <a:avLst/>
              <a:gdLst/>
              <a:ahLst/>
              <a:cxnLst/>
              <a:rect l="l" t="t" r="r" b="b"/>
              <a:pathLst>
                <a:path w="1513" h="2906" extrusionOk="0">
                  <a:moveTo>
                    <a:pt x="763" y="0"/>
                  </a:moveTo>
                  <a:cubicBezTo>
                    <a:pt x="346" y="0"/>
                    <a:pt x="1" y="643"/>
                    <a:pt x="1" y="1453"/>
                  </a:cubicBezTo>
                  <a:cubicBezTo>
                    <a:pt x="1" y="2250"/>
                    <a:pt x="346" y="2905"/>
                    <a:pt x="763" y="2905"/>
                  </a:cubicBezTo>
                  <a:cubicBezTo>
                    <a:pt x="1180" y="2905"/>
                    <a:pt x="1513" y="2250"/>
                    <a:pt x="1513" y="1453"/>
                  </a:cubicBezTo>
                  <a:cubicBezTo>
                    <a:pt x="1513" y="643"/>
                    <a:pt x="1180" y="0"/>
                    <a:pt x="7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6210391" y="3243963"/>
              <a:ext cx="33120" cy="140314"/>
            </a:xfrm>
            <a:custGeom>
              <a:avLst/>
              <a:gdLst/>
              <a:ahLst/>
              <a:cxnLst/>
              <a:rect l="l" t="t" r="r" b="b"/>
              <a:pathLst>
                <a:path w="1192" h="5050" extrusionOk="0">
                  <a:moveTo>
                    <a:pt x="596" y="1"/>
                  </a:moveTo>
                  <a:cubicBezTo>
                    <a:pt x="275" y="1"/>
                    <a:pt x="1" y="263"/>
                    <a:pt x="1" y="596"/>
                  </a:cubicBezTo>
                  <a:lnTo>
                    <a:pt x="1" y="4454"/>
                  </a:lnTo>
                  <a:cubicBezTo>
                    <a:pt x="1" y="4787"/>
                    <a:pt x="275" y="5049"/>
                    <a:pt x="596" y="5049"/>
                  </a:cubicBezTo>
                  <a:cubicBezTo>
                    <a:pt x="929" y="5049"/>
                    <a:pt x="1191" y="4787"/>
                    <a:pt x="1191" y="4454"/>
                  </a:cubicBezTo>
                  <a:lnTo>
                    <a:pt x="1191" y="596"/>
                  </a:lnTo>
                  <a:cubicBezTo>
                    <a:pt x="1191" y="263"/>
                    <a:pt x="929" y="1"/>
                    <a:pt x="5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6295075" y="3290612"/>
              <a:ext cx="25507" cy="146594"/>
            </a:xfrm>
            <a:custGeom>
              <a:avLst/>
              <a:gdLst/>
              <a:ahLst/>
              <a:cxnLst/>
              <a:rect l="l" t="t" r="r" b="b"/>
              <a:pathLst>
                <a:path w="918" h="5276" extrusionOk="0">
                  <a:moveTo>
                    <a:pt x="453" y="1"/>
                  </a:moveTo>
                  <a:cubicBezTo>
                    <a:pt x="203" y="1"/>
                    <a:pt x="1" y="203"/>
                    <a:pt x="1" y="453"/>
                  </a:cubicBezTo>
                  <a:lnTo>
                    <a:pt x="1" y="4823"/>
                  </a:lnTo>
                  <a:cubicBezTo>
                    <a:pt x="1" y="5073"/>
                    <a:pt x="203" y="5275"/>
                    <a:pt x="453" y="5275"/>
                  </a:cubicBezTo>
                  <a:cubicBezTo>
                    <a:pt x="703" y="5275"/>
                    <a:pt x="917" y="5073"/>
                    <a:pt x="917" y="4823"/>
                  </a:cubicBezTo>
                  <a:lnTo>
                    <a:pt x="917" y="453"/>
                  </a:lnTo>
                  <a:cubicBezTo>
                    <a:pt x="917" y="203"/>
                    <a:pt x="703" y="1"/>
                    <a:pt x="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6280517" y="3154666"/>
              <a:ext cx="85383" cy="178324"/>
            </a:xfrm>
            <a:custGeom>
              <a:avLst/>
              <a:gdLst/>
              <a:ahLst/>
              <a:cxnLst/>
              <a:rect l="l" t="t" r="r" b="b"/>
              <a:pathLst>
                <a:path w="3073" h="6418" extrusionOk="0">
                  <a:moveTo>
                    <a:pt x="1537" y="0"/>
                  </a:moveTo>
                  <a:cubicBezTo>
                    <a:pt x="691" y="0"/>
                    <a:pt x="1" y="691"/>
                    <a:pt x="1" y="1536"/>
                  </a:cubicBezTo>
                  <a:lnTo>
                    <a:pt x="1" y="4882"/>
                  </a:lnTo>
                  <a:cubicBezTo>
                    <a:pt x="1" y="5727"/>
                    <a:pt x="691" y="6418"/>
                    <a:pt x="1537" y="6418"/>
                  </a:cubicBezTo>
                  <a:cubicBezTo>
                    <a:pt x="2382" y="6418"/>
                    <a:pt x="3073" y="5739"/>
                    <a:pt x="3073" y="4882"/>
                  </a:cubicBezTo>
                  <a:lnTo>
                    <a:pt x="3061" y="1536"/>
                  </a:lnTo>
                  <a:cubicBezTo>
                    <a:pt x="3061" y="691"/>
                    <a:pt x="2370" y="0"/>
                    <a:pt x="1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6292769" y="3084539"/>
              <a:ext cx="55264" cy="106194"/>
            </a:xfrm>
            <a:custGeom>
              <a:avLst/>
              <a:gdLst/>
              <a:ahLst/>
              <a:cxnLst/>
              <a:rect l="l" t="t" r="r" b="b"/>
              <a:pathLst>
                <a:path w="1989" h="3822" extrusionOk="0">
                  <a:moveTo>
                    <a:pt x="1000" y="0"/>
                  </a:moveTo>
                  <a:cubicBezTo>
                    <a:pt x="453" y="0"/>
                    <a:pt x="0" y="857"/>
                    <a:pt x="0" y="1905"/>
                  </a:cubicBezTo>
                  <a:cubicBezTo>
                    <a:pt x="0" y="2965"/>
                    <a:pt x="453" y="3822"/>
                    <a:pt x="1000" y="3822"/>
                  </a:cubicBezTo>
                  <a:cubicBezTo>
                    <a:pt x="1548" y="3822"/>
                    <a:pt x="1989" y="2965"/>
                    <a:pt x="1989" y="1905"/>
                  </a:cubicBezTo>
                  <a:cubicBezTo>
                    <a:pt x="1989" y="857"/>
                    <a:pt x="1548" y="0"/>
                    <a:pt x="1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6306328" y="3084539"/>
              <a:ext cx="41705" cy="80743"/>
            </a:xfrm>
            <a:custGeom>
              <a:avLst/>
              <a:gdLst/>
              <a:ahLst/>
              <a:cxnLst/>
              <a:rect l="l" t="t" r="r" b="b"/>
              <a:pathLst>
                <a:path w="1501" h="2906" extrusionOk="0">
                  <a:moveTo>
                    <a:pt x="751" y="0"/>
                  </a:moveTo>
                  <a:cubicBezTo>
                    <a:pt x="334" y="0"/>
                    <a:pt x="0" y="643"/>
                    <a:pt x="0" y="1453"/>
                  </a:cubicBezTo>
                  <a:cubicBezTo>
                    <a:pt x="0" y="2250"/>
                    <a:pt x="334" y="2905"/>
                    <a:pt x="751" y="2905"/>
                  </a:cubicBezTo>
                  <a:cubicBezTo>
                    <a:pt x="1167" y="2905"/>
                    <a:pt x="1501" y="2250"/>
                    <a:pt x="1501" y="1453"/>
                  </a:cubicBezTo>
                  <a:cubicBezTo>
                    <a:pt x="1501" y="643"/>
                    <a:pt x="1167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6331805" y="3243963"/>
              <a:ext cx="33092" cy="140314"/>
            </a:xfrm>
            <a:custGeom>
              <a:avLst/>
              <a:gdLst/>
              <a:ahLst/>
              <a:cxnLst/>
              <a:rect l="l" t="t" r="r" b="b"/>
              <a:pathLst>
                <a:path w="1191" h="5050" extrusionOk="0">
                  <a:moveTo>
                    <a:pt x="596" y="1"/>
                  </a:moveTo>
                  <a:cubicBezTo>
                    <a:pt x="262" y="1"/>
                    <a:pt x="0" y="263"/>
                    <a:pt x="0" y="596"/>
                  </a:cubicBezTo>
                  <a:lnTo>
                    <a:pt x="0" y="4454"/>
                  </a:lnTo>
                  <a:cubicBezTo>
                    <a:pt x="0" y="4787"/>
                    <a:pt x="262" y="5049"/>
                    <a:pt x="596" y="5049"/>
                  </a:cubicBezTo>
                  <a:cubicBezTo>
                    <a:pt x="917" y="5049"/>
                    <a:pt x="1191" y="4787"/>
                    <a:pt x="1191" y="4454"/>
                  </a:cubicBezTo>
                  <a:lnTo>
                    <a:pt x="1191" y="596"/>
                  </a:lnTo>
                  <a:cubicBezTo>
                    <a:pt x="1191" y="263"/>
                    <a:pt x="917" y="1"/>
                    <a:pt x="5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6729083" y="3290612"/>
              <a:ext cx="25507" cy="146594"/>
            </a:xfrm>
            <a:custGeom>
              <a:avLst/>
              <a:gdLst/>
              <a:ahLst/>
              <a:cxnLst/>
              <a:rect l="l" t="t" r="r" b="b"/>
              <a:pathLst>
                <a:path w="918" h="5276" extrusionOk="0">
                  <a:moveTo>
                    <a:pt x="453" y="1"/>
                  </a:moveTo>
                  <a:cubicBezTo>
                    <a:pt x="203" y="1"/>
                    <a:pt x="1" y="203"/>
                    <a:pt x="1" y="453"/>
                  </a:cubicBezTo>
                  <a:lnTo>
                    <a:pt x="1" y="4823"/>
                  </a:lnTo>
                  <a:cubicBezTo>
                    <a:pt x="1" y="5073"/>
                    <a:pt x="203" y="5275"/>
                    <a:pt x="453" y="5275"/>
                  </a:cubicBezTo>
                  <a:cubicBezTo>
                    <a:pt x="703" y="5275"/>
                    <a:pt x="917" y="5073"/>
                    <a:pt x="917" y="4823"/>
                  </a:cubicBezTo>
                  <a:lnTo>
                    <a:pt x="917" y="453"/>
                  </a:lnTo>
                  <a:cubicBezTo>
                    <a:pt x="917" y="203"/>
                    <a:pt x="703" y="1"/>
                    <a:pt x="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6683768" y="3154666"/>
              <a:ext cx="85050" cy="178324"/>
            </a:xfrm>
            <a:custGeom>
              <a:avLst/>
              <a:gdLst/>
              <a:ahLst/>
              <a:cxnLst/>
              <a:rect l="l" t="t" r="r" b="b"/>
              <a:pathLst>
                <a:path w="3061" h="6418" extrusionOk="0">
                  <a:moveTo>
                    <a:pt x="1525" y="0"/>
                  </a:moveTo>
                  <a:cubicBezTo>
                    <a:pt x="679" y="0"/>
                    <a:pt x="1" y="691"/>
                    <a:pt x="1" y="1536"/>
                  </a:cubicBezTo>
                  <a:lnTo>
                    <a:pt x="1" y="4882"/>
                  </a:lnTo>
                  <a:cubicBezTo>
                    <a:pt x="1" y="5727"/>
                    <a:pt x="679" y="6418"/>
                    <a:pt x="1525" y="6418"/>
                  </a:cubicBezTo>
                  <a:cubicBezTo>
                    <a:pt x="2370" y="6418"/>
                    <a:pt x="3060" y="5727"/>
                    <a:pt x="3060" y="4882"/>
                  </a:cubicBezTo>
                  <a:lnTo>
                    <a:pt x="3060" y="1536"/>
                  </a:lnTo>
                  <a:cubicBezTo>
                    <a:pt x="3060" y="691"/>
                    <a:pt x="2370" y="0"/>
                    <a:pt x="1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6701300" y="3084539"/>
              <a:ext cx="55264" cy="106194"/>
            </a:xfrm>
            <a:custGeom>
              <a:avLst/>
              <a:gdLst/>
              <a:ahLst/>
              <a:cxnLst/>
              <a:rect l="l" t="t" r="r" b="b"/>
              <a:pathLst>
                <a:path w="1989" h="3822" extrusionOk="0">
                  <a:moveTo>
                    <a:pt x="1001" y="0"/>
                  </a:moveTo>
                  <a:cubicBezTo>
                    <a:pt x="453" y="0"/>
                    <a:pt x="1" y="857"/>
                    <a:pt x="1" y="1905"/>
                  </a:cubicBezTo>
                  <a:cubicBezTo>
                    <a:pt x="1" y="2965"/>
                    <a:pt x="453" y="3822"/>
                    <a:pt x="1001" y="3822"/>
                  </a:cubicBezTo>
                  <a:cubicBezTo>
                    <a:pt x="1536" y="3822"/>
                    <a:pt x="1989" y="2965"/>
                    <a:pt x="1989" y="1905"/>
                  </a:cubicBezTo>
                  <a:cubicBezTo>
                    <a:pt x="1989" y="857"/>
                    <a:pt x="1536" y="0"/>
                    <a:pt x="10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6701300" y="3084539"/>
              <a:ext cx="42039" cy="80743"/>
            </a:xfrm>
            <a:custGeom>
              <a:avLst/>
              <a:gdLst/>
              <a:ahLst/>
              <a:cxnLst/>
              <a:rect l="l" t="t" r="r" b="b"/>
              <a:pathLst>
                <a:path w="1513" h="2906" extrusionOk="0">
                  <a:moveTo>
                    <a:pt x="751" y="0"/>
                  </a:moveTo>
                  <a:cubicBezTo>
                    <a:pt x="334" y="0"/>
                    <a:pt x="1" y="643"/>
                    <a:pt x="1" y="1453"/>
                  </a:cubicBezTo>
                  <a:cubicBezTo>
                    <a:pt x="1" y="2250"/>
                    <a:pt x="334" y="2905"/>
                    <a:pt x="751" y="2905"/>
                  </a:cubicBezTo>
                  <a:cubicBezTo>
                    <a:pt x="1167" y="2905"/>
                    <a:pt x="1513" y="2250"/>
                    <a:pt x="1513" y="1453"/>
                  </a:cubicBezTo>
                  <a:cubicBezTo>
                    <a:pt x="1513" y="643"/>
                    <a:pt x="1167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6684768" y="3243963"/>
              <a:ext cx="33092" cy="140314"/>
            </a:xfrm>
            <a:custGeom>
              <a:avLst/>
              <a:gdLst/>
              <a:ahLst/>
              <a:cxnLst/>
              <a:rect l="l" t="t" r="r" b="b"/>
              <a:pathLst>
                <a:path w="1191" h="5050" extrusionOk="0">
                  <a:moveTo>
                    <a:pt x="596" y="1"/>
                  </a:moveTo>
                  <a:cubicBezTo>
                    <a:pt x="262" y="1"/>
                    <a:pt x="0" y="263"/>
                    <a:pt x="0" y="596"/>
                  </a:cubicBezTo>
                  <a:lnTo>
                    <a:pt x="0" y="4454"/>
                  </a:lnTo>
                  <a:cubicBezTo>
                    <a:pt x="0" y="4787"/>
                    <a:pt x="262" y="5049"/>
                    <a:pt x="596" y="5049"/>
                  </a:cubicBezTo>
                  <a:cubicBezTo>
                    <a:pt x="917" y="5049"/>
                    <a:pt x="1191" y="4787"/>
                    <a:pt x="1191" y="4454"/>
                  </a:cubicBezTo>
                  <a:lnTo>
                    <a:pt x="1191" y="596"/>
                  </a:lnTo>
                  <a:cubicBezTo>
                    <a:pt x="1191" y="263"/>
                    <a:pt x="917" y="1"/>
                    <a:pt x="5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6607697" y="3290612"/>
              <a:ext cx="25479" cy="146594"/>
            </a:xfrm>
            <a:custGeom>
              <a:avLst/>
              <a:gdLst/>
              <a:ahLst/>
              <a:cxnLst/>
              <a:rect l="l" t="t" r="r" b="b"/>
              <a:pathLst>
                <a:path w="917" h="5276" extrusionOk="0">
                  <a:moveTo>
                    <a:pt x="453" y="1"/>
                  </a:moveTo>
                  <a:cubicBezTo>
                    <a:pt x="202" y="1"/>
                    <a:pt x="0" y="203"/>
                    <a:pt x="0" y="453"/>
                  </a:cubicBezTo>
                  <a:lnTo>
                    <a:pt x="0" y="4823"/>
                  </a:lnTo>
                  <a:cubicBezTo>
                    <a:pt x="0" y="5073"/>
                    <a:pt x="202" y="5275"/>
                    <a:pt x="464" y="5275"/>
                  </a:cubicBezTo>
                  <a:cubicBezTo>
                    <a:pt x="714" y="5275"/>
                    <a:pt x="917" y="5073"/>
                    <a:pt x="917" y="4823"/>
                  </a:cubicBezTo>
                  <a:lnTo>
                    <a:pt x="917" y="453"/>
                  </a:lnTo>
                  <a:cubicBezTo>
                    <a:pt x="917" y="203"/>
                    <a:pt x="714" y="1"/>
                    <a:pt x="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6562354" y="3154666"/>
              <a:ext cx="85050" cy="178324"/>
            </a:xfrm>
            <a:custGeom>
              <a:avLst/>
              <a:gdLst/>
              <a:ahLst/>
              <a:cxnLst/>
              <a:rect l="l" t="t" r="r" b="b"/>
              <a:pathLst>
                <a:path w="3061" h="6418" extrusionOk="0">
                  <a:moveTo>
                    <a:pt x="1537" y="0"/>
                  </a:moveTo>
                  <a:cubicBezTo>
                    <a:pt x="691" y="0"/>
                    <a:pt x="1" y="691"/>
                    <a:pt x="1" y="1536"/>
                  </a:cubicBezTo>
                  <a:lnTo>
                    <a:pt x="1" y="4882"/>
                  </a:lnTo>
                  <a:cubicBezTo>
                    <a:pt x="1" y="5727"/>
                    <a:pt x="691" y="6418"/>
                    <a:pt x="1537" y="6418"/>
                  </a:cubicBezTo>
                  <a:cubicBezTo>
                    <a:pt x="2382" y="6418"/>
                    <a:pt x="3061" y="5727"/>
                    <a:pt x="3061" y="4882"/>
                  </a:cubicBezTo>
                  <a:lnTo>
                    <a:pt x="3061" y="1536"/>
                  </a:lnTo>
                  <a:cubicBezTo>
                    <a:pt x="3061" y="691"/>
                    <a:pt x="2382" y="0"/>
                    <a:pt x="1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6580219" y="3084539"/>
              <a:ext cx="55292" cy="106194"/>
            </a:xfrm>
            <a:custGeom>
              <a:avLst/>
              <a:gdLst/>
              <a:ahLst/>
              <a:cxnLst/>
              <a:rect l="l" t="t" r="r" b="b"/>
              <a:pathLst>
                <a:path w="1990" h="3822" extrusionOk="0">
                  <a:moveTo>
                    <a:pt x="989" y="0"/>
                  </a:moveTo>
                  <a:cubicBezTo>
                    <a:pt x="441" y="0"/>
                    <a:pt x="1" y="857"/>
                    <a:pt x="1" y="1905"/>
                  </a:cubicBezTo>
                  <a:cubicBezTo>
                    <a:pt x="1" y="2965"/>
                    <a:pt x="441" y="3822"/>
                    <a:pt x="989" y="3822"/>
                  </a:cubicBezTo>
                  <a:cubicBezTo>
                    <a:pt x="1537" y="3822"/>
                    <a:pt x="1989" y="2965"/>
                    <a:pt x="1989" y="1905"/>
                  </a:cubicBezTo>
                  <a:cubicBezTo>
                    <a:pt x="1989" y="857"/>
                    <a:pt x="1537" y="0"/>
                    <a:pt x="9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6580219" y="3084539"/>
              <a:ext cx="41733" cy="80743"/>
            </a:xfrm>
            <a:custGeom>
              <a:avLst/>
              <a:gdLst/>
              <a:ahLst/>
              <a:cxnLst/>
              <a:rect l="l" t="t" r="r" b="b"/>
              <a:pathLst>
                <a:path w="1502" h="2906" extrusionOk="0">
                  <a:moveTo>
                    <a:pt x="751" y="0"/>
                  </a:moveTo>
                  <a:cubicBezTo>
                    <a:pt x="334" y="0"/>
                    <a:pt x="1" y="643"/>
                    <a:pt x="1" y="1453"/>
                  </a:cubicBezTo>
                  <a:cubicBezTo>
                    <a:pt x="1" y="2250"/>
                    <a:pt x="334" y="2905"/>
                    <a:pt x="751" y="2905"/>
                  </a:cubicBezTo>
                  <a:cubicBezTo>
                    <a:pt x="1168" y="2905"/>
                    <a:pt x="1501" y="2250"/>
                    <a:pt x="1501" y="1453"/>
                  </a:cubicBezTo>
                  <a:cubicBezTo>
                    <a:pt x="1501" y="643"/>
                    <a:pt x="1168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6563354" y="3243963"/>
              <a:ext cx="33120" cy="140314"/>
            </a:xfrm>
            <a:custGeom>
              <a:avLst/>
              <a:gdLst/>
              <a:ahLst/>
              <a:cxnLst/>
              <a:rect l="l" t="t" r="r" b="b"/>
              <a:pathLst>
                <a:path w="1192" h="5050" extrusionOk="0">
                  <a:moveTo>
                    <a:pt x="596" y="1"/>
                  </a:moveTo>
                  <a:cubicBezTo>
                    <a:pt x="274" y="1"/>
                    <a:pt x="1" y="263"/>
                    <a:pt x="1" y="596"/>
                  </a:cubicBezTo>
                  <a:lnTo>
                    <a:pt x="1" y="4454"/>
                  </a:lnTo>
                  <a:cubicBezTo>
                    <a:pt x="1" y="4787"/>
                    <a:pt x="274" y="5049"/>
                    <a:pt x="596" y="5049"/>
                  </a:cubicBezTo>
                  <a:cubicBezTo>
                    <a:pt x="929" y="5049"/>
                    <a:pt x="1191" y="4787"/>
                    <a:pt x="1191" y="4454"/>
                  </a:cubicBezTo>
                  <a:lnTo>
                    <a:pt x="1191" y="596"/>
                  </a:lnTo>
                  <a:cubicBezTo>
                    <a:pt x="1191" y="263"/>
                    <a:pt x="929" y="1"/>
                    <a:pt x="5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6438328" y="2949232"/>
              <a:ext cx="34426" cy="490628"/>
            </a:xfrm>
            <a:custGeom>
              <a:avLst/>
              <a:gdLst/>
              <a:ahLst/>
              <a:cxnLst/>
              <a:rect l="l" t="t" r="r" b="b"/>
              <a:pathLst>
                <a:path w="1239" h="17658" extrusionOk="0">
                  <a:moveTo>
                    <a:pt x="0" y="0"/>
                  </a:moveTo>
                  <a:lnTo>
                    <a:pt x="0" y="17657"/>
                  </a:lnTo>
                  <a:lnTo>
                    <a:pt x="1238" y="17657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6431048" y="2851322"/>
              <a:ext cx="667" cy="28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4" y="0"/>
                  </a:moveTo>
                  <a:lnTo>
                    <a:pt x="24" y="0"/>
                  </a:lnTo>
                  <a:lnTo>
                    <a:pt x="0" y="0"/>
                  </a:lnTo>
                  <a:cubicBezTo>
                    <a:pt x="12" y="0"/>
                    <a:pt x="12" y="0"/>
                    <a:pt x="24" y="0"/>
                  </a:cubicBezTo>
                  <a:close/>
                </a:path>
              </a:pathLst>
            </a:custGeom>
            <a:solidFill>
              <a:srgbClr val="D45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6332333" y="2827789"/>
              <a:ext cx="104694" cy="47040"/>
            </a:xfrm>
            <a:custGeom>
              <a:avLst/>
              <a:gdLst/>
              <a:ahLst/>
              <a:cxnLst/>
              <a:rect l="l" t="t" r="r" b="b"/>
              <a:pathLst>
                <a:path w="3768" h="1693" extrusionOk="0">
                  <a:moveTo>
                    <a:pt x="281" y="1"/>
                  </a:moveTo>
                  <a:cubicBezTo>
                    <a:pt x="1" y="1"/>
                    <a:pt x="1" y="431"/>
                    <a:pt x="281" y="431"/>
                  </a:cubicBezTo>
                  <a:cubicBezTo>
                    <a:pt x="288" y="431"/>
                    <a:pt x="295" y="431"/>
                    <a:pt x="303" y="430"/>
                  </a:cubicBezTo>
                  <a:lnTo>
                    <a:pt x="791" y="430"/>
                  </a:lnTo>
                  <a:cubicBezTo>
                    <a:pt x="505" y="430"/>
                    <a:pt x="505" y="847"/>
                    <a:pt x="791" y="847"/>
                  </a:cubicBezTo>
                  <a:lnTo>
                    <a:pt x="1267" y="847"/>
                  </a:lnTo>
                  <a:cubicBezTo>
                    <a:pt x="1005" y="871"/>
                    <a:pt x="1005" y="1252"/>
                    <a:pt x="1267" y="1276"/>
                  </a:cubicBezTo>
                  <a:lnTo>
                    <a:pt x="1529" y="1276"/>
                  </a:lnTo>
                  <a:cubicBezTo>
                    <a:pt x="1279" y="1288"/>
                    <a:pt x="1279" y="1669"/>
                    <a:pt x="1529" y="1693"/>
                  </a:cubicBezTo>
                  <a:lnTo>
                    <a:pt x="2184" y="1693"/>
                  </a:lnTo>
                  <a:cubicBezTo>
                    <a:pt x="2767" y="1693"/>
                    <a:pt x="3303" y="1371"/>
                    <a:pt x="3577" y="847"/>
                  </a:cubicBezTo>
                  <a:cubicBezTo>
                    <a:pt x="3708" y="621"/>
                    <a:pt x="3767" y="359"/>
                    <a:pt x="3767" y="109"/>
                  </a:cubicBezTo>
                  <a:lnTo>
                    <a:pt x="3767" y="2"/>
                  </a:lnTo>
                  <a:lnTo>
                    <a:pt x="303" y="2"/>
                  </a:lnTo>
                  <a:cubicBezTo>
                    <a:pt x="295" y="1"/>
                    <a:pt x="288" y="1"/>
                    <a:pt x="2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6477364" y="2851322"/>
              <a:ext cx="667" cy="28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45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6472057" y="2827789"/>
              <a:ext cx="104360" cy="46846"/>
            </a:xfrm>
            <a:custGeom>
              <a:avLst/>
              <a:gdLst/>
              <a:ahLst/>
              <a:cxnLst/>
              <a:rect l="l" t="t" r="r" b="b"/>
              <a:pathLst>
                <a:path w="3756" h="1686" extrusionOk="0">
                  <a:moveTo>
                    <a:pt x="3475" y="1"/>
                  </a:moveTo>
                  <a:cubicBezTo>
                    <a:pt x="3468" y="1"/>
                    <a:pt x="3461" y="1"/>
                    <a:pt x="3453" y="2"/>
                  </a:cubicBezTo>
                  <a:lnTo>
                    <a:pt x="1" y="2"/>
                  </a:lnTo>
                  <a:lnTo>
                    <a:pt x="1" y="109"/>
                  </a:lnTo>
                  <a:cubicBezTo>
                    <a:pt x="1" y="359"/>
                    <a:pt x="60" y="621"/>
                    <a:pt x="179" y="847"/>
                  </a:cubicBezTo>
                  <a:lnTo>
                    <a:pt x="191" y="847"/>
                  </a:lnTo>
                  <a:cubicBezTo>
                    <a:pt x="465" y="1359"/>
                    <a:pt x="1001" y="1681"/>
                    <a:pt x="1584" y="1681"/>
                  </a:cubicBezTo>
                  <a:lnTo>
                    <a:pt x="2227" y="1681"/>
                  </a:lnTo>
                  <a:cubicBezTo>
                    <a:pt x="2240" y="1684"/>
                    <a:pt x="2253" y="1685"/>
                    <a:pt x="2264" y="1685"/>
                  </a:cubicBezTo>
                  <a:cubicBezTo>
                    <a:pt x="2448" y="1685"/>
                    <a:pt x="2463" y="1329"/>
                    <a:pt x="2311" y="1276"/>
                  </a:cubicBezTo>
                  <a:lnTo>
                    <a:pt x="2489" y="1276"/>
                  </a:lnTo>
                  <a:cubicBezTo>
                    <a:pt x="2751" y="1252"/>
                    <a:pt x="2751" y="871"/>
                    <a:pt x="2489" y="847"/>
                  </a:cubicBezTo>
                  <a:lnTo>
                    <a:pt x="2977" y="847"/>
                  </a:lnTo>
                  <a:cubicBezTo>
                    <a:pt x="3251" y="847"/>
                    <a:pt x="3251" y="430"/>
                    <a:pt x="2977" y="430"/>
                  </a:cubicBezTo>
                  <a:lnTo>
                    <a:pt x="3453" y="430"/>
                  </a:lnTo>
                  <a:cubicBezTo>
                    <a:pt x="3461" y="431"/>
                    <a:pt x="3468" y="431"/>
                    <a:pt x="3475" y="431"/>
                  </a:cubicBezTo>
                  <a:cubicBezTo>
                    <a:pt x="3756" y="431"/>
                    <a:pt x="3756" y="1"/>
                    <a:pt x="34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6423436" y="2813592"/>
              <a:ext cx="63878" cy="86384"/>
            </a:xfrm>
            <a:custGeom>
              <a:avLst/>
              <a:gdLst/>
              <a:ahLst/>
              <a:cxnLst/>
              <a:rect l="l" t="t" r="r" b="b"/>
              <a:pathLst>
                <a:path w="2299" h="3109" extrusionOk="0">
                  <a:moveTo>
                    <a:pt x="1155" y="1"/>
                  </a:moveTo>
                  <a:cubicBezTo>
                    <a:pt x="512" y="1"/>
                    <a:pt x="0" y="513"/>
                    <a:pt x="0" y="1156"/>
                  </a:cubicBezTo>
                  <a:lnTo>
                    <a:pt x="0" y="1965"/>
                  </a:lnTo>
                  <a:cubicBezTo>
                    <a:pt x="0" y="2596"/>
                    <a:pt x="512" y="3108"/>
                    <a:pt x="1155" y="3108"/>
                  </a:cubicBezTo>
                  <a:cubicBezTo>
                    <a:pt x="1786" y="3108"/>
                    <a:pt x="2298" y="2596"/>
                    <a:pt x="2298" y="1965"/>
                  </a:cubicBezTo>
                  <a:lnTo>
                    <a:pt x="2298" y="1156"/>
                  </a:lnTo>
                  <a:cubicBezTo>
                    <a:pt x="2298" y="513"/>
                    <a:pt x="1786" y="1"/>
                    <a:pt x="1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6435994" y="2786475"/>
              <a:ext cx="38399" cy="38399"/>
            </a:xfrm>
            <a:custGeom>
              <a:avLst/>
              <a:gdLst/>
              <a:ahLst/>
              <a:cxnLst/>
              <a:rect l="l" t="t" r="r" b="b"/>
              <a:pathLst>
                <a:path w="1382" h="1382" extrusionOk="0">
                  <a:moveTo>
                    <a:pt x="691" y="1"/>
                  </a:moveTo>
                  <a:cubicBezTo>
                    <a:pt x="310" y="1"/>
                    <a:pt x="1" y="310"/>
                    <a:pt x="1" y="691"/>
                  </a:cubicBezTo>
                  <a:cubicBezTo>
                    <a:pt x="1" y="1072"/>
                    <a:pt x="310" y="1382"/>
                    <a:pt x="691" y="1382"/>
                  </a:cubicBezTo>
                  <a:cubicBezTo>
                    <a:pt x="1072" y="1382"/>
                    <a:pt x="1382" y="1072"/>
                    <a:pt x="1382" y="691"/>
                  </a:cubicBezTo>
                  <a:cubicBezTo>
                    <a:pt x="1382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2"/>
            <p:cNvSpPr/>
            <p:nvPr/>
          </p:nvSpPr>
          <p:spPr>
            <a:xfrm>
              <a:off x="6406877" y="2896443"/>
              <a:ext cx="84077" cy="71991"/>
            </a:xfrm>
            <a:custGeom>
              <a:avLst/>
              <a:gdLst/>
              <a:ahLst/>
              <a:cxnLst/>
              <a:rect l="l" t="t" r="r" b="b"/>
              <a:pathLst>
                <a:path w="3026" h="2591" extrusionOk="0">
                  <a:moveTo>
                    <a:pt x="1739" y="567"/>
                  </a:moveTo>
                  <a:cubicBezTo>
                    <a:pt x="2132" y="567"/>
                    <a:pt x="2466" y="888"/>
                    <a:pt x="2466" y="1293"/>
                  </a:cubicBezTo>
                  <a:cubicBezTo>
                    <a:pt x="2466" y="1737"/>
                    <a:pt x="2104" y="2033"/>
                    <a:pt x="1727" y="2033"/>
                  </a:cubicBezTo>
                  <a:cubicBezTo>
                    <a:pt x="1548" y="2033"/>
                    <a:pt x="1365" y="1967"/>
                    <a:pt x="1215" y="1817"/>
                  </a:cubicBezTo>
                  <a:cubicBezTo>
                    <a:pt x="763" y="1365"/>
                    <a:pt x="1084" y="567"/>
                    <a:pt x="1739" y="567"/>
                  </a:cubicBezTo>
                  <a:close/>
                  <a:moveTo>
                    <a:pt x="1731" y="1"/>
                  </a:moveTo>
                  <a:cubicBezTo>
                    <a:pt x="1412" y="1"/>
                    <a:pt x="1086" y="121"/>
                    <a:pt x="823" y="388"/>
                  </a:cubicBezTo>
                  <a:cubicBezTo>
                    <a:pt x="1" y="1198"/>
                    <a:pt x="584" y="2591"/>
                    <a:pt x="1739" y="2591"/>
                  </a:cubicBezTo>
                  <a:cubicBezTo>
                    <a:pt x="2454" y="2591"/>
                    <a:pt x="3025" y="2008"/>
                    <a:pt x="3025" y="1293"/>
                  </a:cubicBezTo>
                  <a:cubicBezTo>
                    <a:pt x="3025" y="514"/>
                    <a:pt x="2392" y="1"/>
                    <a:pt x="17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2"/>
            <p:cNvSpPr/>
            <p:nvPr/>
          </p:nvSpPr>
          <p:spPr>
            <a:xfrm>
              <a:off x="5555420" y="3927749"/>
              <a:ext cx="13587" cy="1056302"/>
            </a:xfrm>
            <a:custGeom>
              <a:avLst/>
              <a:gdLst/>
              <a:ahLst/>
              <a:cxnLst/>
              <a:rect l="l" t="t" r="r" b="b"/>
              <a:pathLst>
                <a:path w="489" h="38017" extrusionOk="0">
                  <a:moveTo>
                    <a:pt x="0" y="0"/>
                  </a:moveTo>
                  <a:lnTo>
                    <a:pt x="0" y="38017"/>
                  </a:lnTo>
                  <a:lnTo>
                    <a:pt x="488" y="38017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6020518" y="3929722"/>
              <a:ext cx="13587" cy="1056330"/>
            </a:xfrm>
            <a:custGeom>
              <a:avLst/>
              <a:gdLst/>
              <a:ahLst/>
              <a:cxnLst/>
              <a:rect l="l" t="t" r="r" b="b"/>
              <a:pathLst>
                <a:path w="489" h="38018" extrusionOk="0">
                  <a:moveTo>
                    <a:pt x="0" y="0"/>
                  </a:moveTo>
                  <a:lnTo>
                    <a:pt x="0" y="38017"/>
                  </a:lnTo>
                  <a:lnTo>
                    <a:pt x="489" y="38017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6835606" y="3929722"/>
              <a:ext cx="13587" cy="1056330"/>
            </a:xfrm>
            <a:custGeom>
              <a:avLst/>
              <a:gdLst/>
              <a:ahLst/>
              <a:cxnLst/>
              <a:rect l="l" t="t" r="r" b="b"/>
              <a:pathLst>
                <a:path w="489" h="38018" extrusionOk="0">
                  <a:moveTo>
                    <a:pt x="0" y="0"/>
                  </a:moveTo>
                  <a:lnTo>
                    <a:pt x="0" y="38017"/>
                  </a:lnTo>
                  <a:lnTo>
                    <a:pt x="489" y="38017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7254388" y="3929722"/>
              <a:ext cx="13587" cy="1056330"/>
            </a:xfrm>
            <a:custGeom>
              <a:avLst/>
              <a:gdLst/>
              <a:ahLst/>
              <a:cxnLst/>
              <a:rect l="l" t="t" r="r" b="b"/>
              <a:pathLst>
                <a:path w="489" h="38018" extrusionOk="0">
                  <a:moveTo>
                    <a:pt x="1" y="0"/>
                  </a:moveTo>
                  <a:lnTo>
                    <a:pt x="1" y="38017"/>
                  </a:lnTo>
                  <a:lnTo>
                    <a:pt x="489" y="38017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7673199" y="3929722"/>
              <a:ext cx="13920" cy="1056330"/>
            </a:xfrm>
            <a:custGeom>
              <a:avLst/>
              <a:gdLst/>
              <a:ahLst/>
              <a:cxnLst/>
              <a:rect l="l" t="t" r="r" b="b"/>
              <a:pathLst>
                <a:path w="501" h="38018" extrusionOk="0">
                  <a:moveTo>
                    <a:pt x="0" y="0"/>
                  </a:moveTo>
                  <a:lnTo>
                    <a:pt x="0" y="38017"/>
                  </a:lnTo>
                  <a:lnTo>
                    <a:pt x="500" y="38017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3"/>
          <p:cNvSpPr txBox="1">
            <a:spLocks noGrp="1"/>
          </p:cNvSpPr>
          <p:nvPr>
            <p:ph type="title"/>
          </p:nvPr>
        </p:nvSpPr>
        <p:spPr>
          <a:xfrm>
            <a:off x="4268775" y="3009852"/>
            <a:ext cx="4168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–</a:t>
            </a:r>
            <a:r>
              <a:rPr lang="en-US" dirty="0"/>
              <a:t>Warren Buffett </a:t>
            </a:r>
            <a:endParaRPr dirty="0"/>
          </a:p>
        </p:txBody>
      </p:sp>
      <p:sp>
        <p:nvSpPr>
          <p:cNvPr id="573" name="Google Shape;573;p33"/>
          <p:cNvSpPr txBox="1">
            <a:spLocks noGrp="1"/>
          </p:cNvSpPr>
          <p:nvPr>
            <p:ph type="title" idx="2"/>
          </p:nvPr>
        </p:nvSpPr>
        <p:spPr>
          <a:xfrm>
            <a:off x="3692775" y="1394850"/>
            <a:ext cx="4744500" cy="19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Price is what you pay, value is what you get.</a:t>
            </a:r>
            <a:endParaRPr dirty="0"/>
          </a:p>
        </p:txBody>
      </p:sp>
      <p:grpSp>
        <p:nvGrpSpPr>
          <p:cNvPr id="574" name="Google Shape;574;p33"/>
          <p:cNvGrpSpPr/>
          <p:nvPr/>
        </p:nvGrpSpPr>
        <p:grpSpPr>
          <a:xfrm>
            <a:off x="-4858872" y="1833417"/>
            <a:ext cx="8749115" cy="2770245"/>
            <a:chOff x="2428445" y="3023741"/>
            <a:chExt cx="6715624" cy="2126378"/>
          </a:xfrm>
        </p:grpSpPr>
        <p:sp>
          <p:nvSpPr>
            <p:cNvPr id="575" name="Google Shape;575;p33"/>
            <p:cNvSpPr/>
            <p:nvPr/>
          </p:nvSpPr>
          <p:spPr>
            <a:xfrm>
              <a:off x="8152675" y="4587075"/>
              <a:ext cx="243600" cy="24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3"/>
            <p:cNvSpPr/>
            <p:nvPr/>
          </p:nvSpPr>
          <p:spPr>
            <a:xfrm>
              <a:off x="8314725" y="4795550"/>
              <a:ext cx="142800" cy="142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7" name="Google Shape;577;p33"/>
            <p:cNvGrpSpPr/>
            <p:nvPr/>
          </p:nvGrpSpPr>
          <p:grpSpPr>
            <a:xfrm>
              <a:off x="2428445" y="3023741"/>
              <a:ext cx="6715624" cy="2126378"/>
              <a:chOff x="2428445" y="3016977"/>
              <a:chExt cx="6715624" cy="2126378"/>
            </a:xfrm>
          </p:grpSpPr>
          <p:sp>
            <p:nvSpPr>
              <p:cNvPr id="578" name="Google Shape;578;p33"/>
              <p:cNvSpPr/>
              <p:nvPr/>
            </p:nvSpPr>
            <p:spPr>
              <a:xfrm>
                <a:off x="4091604" y="3016977"/>
                <a:ext cx="2680923" cy="2126378"/>
              </a:xfrm>
              <a:custGeom>
                <a:avLst/>
                <a:gdLst/>
                <a:ahLst/>
                <a:cxnLst/>
                <a:rect l="l" t="t" r="r" b="b"/>
                <a:pathLst>
                  <a:path w="69998" h="55519" extrusionOk="0">
                    <a:moveTo>
                      <a:pt x="23253" y="0"/>
                    </a:moveTo>
                    <a:lnTo>
                      <a:pt x="23253" y="5239"/>
                    </a:lnTo>
                    <a:lnTo>
                      <a:pt x="20408" y="4084"/>
                    </a:lnTo>
                    <a:lnTo>
                      <a:pt x="20408" y="1762"/>
                    </a:lnTo>
                    <a:lnTo>
                      <a:pt x="20134" y="1762"/>
                    </a:lnTo>
                    <a:lnTo>
                      <a:pt x="20134" y="3977"/>
                    </a:lnTo>
                    <a:lnTo>
                      <a:pt x="17407" y="2893"/>
                    </a:lnTo>
                    <a:lnTo>
                      <a:pt x="12859" y="6168"/>
                    </a:lnTo>
                    <a:lnTo>
                      <a:pt x="12859" y="35707"/>
                    </a:lnTo>
                    <a:lnTo>
                      <a:pt x="10764" y="35707"/>
                    </a:lnTo>
                    <a:lnTo>
                      <a:pt x="10764" y="13823"/>
                    </a:lnTo>
                    <a:lnTo>
                      <a:pt x="9668" y="13823"/>
                    </a:lnTo>
                    <a:lnTo>
                      <a:pt x="9668" y="9870"/>
                    </a:lnTo>
                    <a:lnTo>
                      <a:pt x="8573" y="9870"/>
                    </a:lnTo>
                    <a:lnTo>
                      <a:pt x="8573" y="8358"/>
                    </a:lnTo>
                    <a:lnTo>
                      <a:pt x="7799" y="8358"/>
                    </a:lnTo>
                    <a:lnTo>
                      <a:pt x="7799" y="6465"/>
                    </a:lnTo>
                    <a:lnTo>
                      <a:pt x="7525" y="6465"/>
                    </a:lnTo>
                    <a:lnTo>
                      <a:pt x="7525" y="8358"/>
                    </a:lnTo>
                    <a:lnTo>
                      <a:pt x="5882" y="8358"/>
                    </a:lnTo>
                    <a:lnTo>
                      <a:pt x="5882" y="7608"/>
                    </a:lnTo>
                    <a:lnTo>
                      <a:pt x="3953" y="5334"/>
                    </a:lnTo>
                    <a:lnTo>
                      <a:pt x="1763" y="5334"/>
                    </a:lnTo>
                    <a:lnTo>
                      <a:pt x="1763" y="9870"/>
                    </a:lnTo>
                    <a:lnTo>
                      <a:pt x="1346" y="9870"/>
                    </a:lnTo>
                    <a:lnTo>
                      <a:pt x="1346" y="13823"/>
                    </a:lnTo>
                    <a:lnTo>
                      <a:pt x="1" y="13823"/>
                    </a:lnTo>
                    <a:lnTo>
                      <a:pt x="1" y="55400"/>
                    </a:lnTo>
                    <a:lnTo>
                      <a:pt x="29790" y="55400"/>
                    </a:lnTo>
                    <a:lnTo>
                      <a:pt x="29790" y="55519"/>
                    </a:lnTo>
                    <a:lnTo>
                      <a:pt x="37053" y="55519"/>
                    </a:lnTo>
                    <a:lnTo>
                      <a:pt x="37053" y="55400"/>
                    </a:lnTo>
                    <a:lnTo>
                      <a:pt x="69997" y="55400"/>
                    </a:lnTo>
                    <a:lnTo>
                      <a:pt x="69997" y="46030"/>
                    </a:lnTo>
                    <a:lnTo>
                      <a:pt x="55007" y="46030"/>
                    </a:lnTo>
                    <a:cubicBezTo>
                      <a:pt x="55424" y="44791"/>
                      <a:pt x="54495" y="43517"/>
                      <a:pt x="53198" y="43517"/>
                    </a:cubicBezTo>
                    <a:cubicBezTo>
                      <a:pt x="53126" y="43517"/>
                      <a:pt x="53055" y="43517"/>
                      <a:pt x="52995" y="43529"/>
                    </a:cubicBezTo>
                    <a:cubicBezTo>
                      <a:pt x="52768" y="42823"/>
                      <a:pt x="52147" y="42457"/>
                      <a:pt x="51522" y="42457"/>
                    </a:cubicBezTo>
                    <a:cubicBezTo>
                      <a:pt x="50968" y="42457"/>
                      <a:pt x="50411" y="42745"/>
                      <a:pt x="50126" y="43339"/>
                    </a:cubicBezTo>
                    <a:cubicBezTo>
                      <a:pt x="49967" y="43236"/>
                      <a:pt x="49805" y="43191"/>
                      <a:pt x="49651" y="43191"/>
                    </a:cubicBezTo>
                    <a:cubicBezTo>
                      <a:pt x="48987" y="43191"/>
                      <a:pt x="48475" y="44028"/>
                      <a:pt x="49007" y="44637"/>
                    </a:cubicBezTo>
                    <a:cubicBezTo>
                      <a:pt x="48780" y="44744"/>
                      <a:pt x="48590" y="44910"/>
                      <a:pt x="48447" y="45125"/>
                    </a:cubicBezTo>
                    <a:cubicBezTo>
                      <a:pt x="48447" y="45053"/>
                      <a:pt x="48459" y="44994"/>
                      <a:pt x="48459" y="44922"/>
                    </a:cubicBezTo>
                    <a:cubicBezTo>
                      <a:pt x="48459" y="43625"/>
                      <a:pt x="47697" y="42458"/>
                      <a:pt x="46518" y="41934"/>
                    </a:cubicBezTo>
                    <a:cubicBezTo>
                      <a:pt x="46149" y="40041"/>
                      <a:pt x="44482" y="38672"/>
                      <a:pt x="42565" y="38672"/>
                    </a:cubicBezTo>
                    <a:cubicBezTo>
                      <a:pt x="40637" y="38672"/>
                      <a:pt x="38970" y="40029"/>
                      <a:pt x="38601" y="41922"/>
                    </a:cubicBezTo>
                    <a:cubicBezTo>
                      <a:pt x="37946" y="42208"/>
                      <a:pt x="37398" y="42708"/>
                      <a:pt x="37053" y="43327"/>
                    </a:cubicBezTo>
                    <a:lnTo>
                      <a:pt x="37053" y="39053"/>
                    </a:lnTo>
                    <a:lnTo>
                      <a:pt x="29790" y="39053"/>
                    </a:lnTo>
                    <a:lnTo>
                      <a:pt x="29790" y="24765"/>
                    </a:lnTo>
                    <a:lnTo>
                      <a:pt x="25575" y="24765"/>
                    </a:lnTo>
                    <a:lnTo>
                      <a:pt x="25575" y="6168"/>
                    </a:lnTo>
                    <a:lnTo>
                      <a:pt x="23539" y="5346"/>
                    </a:lnTo>
                    <a:lnTo>
                      <a:pt x="2353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3"/>
              <p:cNvSpPr/>
              <p:nvPr/>
            </p:nvSpPr>
            <p:spPr>
              <a:xfrm>
                <a:off x="7250479" y="3943059"/>
                <a:ext cx="1503505" cy="1192968"/>
              </a:xfrm>
              <a:custGeom>
                <a:avLst/>
                <a:gdLst/>
                <a:ahLst/>
                <a:cxnLst/>
                <a:rect l="l" t="t" r="r" b="b"/>
                <a:pathLst>
                  <a:path w="39256" h="31148" extrusionOk="0">
                    <a:moveTo>
                      <a:pt x="18360" y="1"/>
                    </a:moveTo>
                    <a:lnTo>
                      <a:pt x="18360" y="560"/>
                    </a:lnTo>
                    <a:lnTo>
                      <a:pt x="18360" y="2799"/>
                    </a:lnTo>
                    <a:lnTo>
                      <a:pt x="5799" y="5442"/>
                    </a:lnTo>
                    <a:lnTo>
                      <a:pt x="5799" y="4930"/>
                    </a:lnTo>
                    <a:lnTo>
                      <a:pt x="5013" y="4930"/>
                    </a:lnTo>
                    <a:lnTo>
                      <a:pt x="5013" y="4037"/>
                    </a:lnTo>
                    <a:lnTo>
                      <a:pt x="4239" y="4037"/>
                    </a:lnTo>
                    <a:lnTo>
                      <a:pt x="4239" y="4930"/>
                    </a:lnTo>
                    <a:lnTo>
                      <a:pt x="4239" y="5013"/>
                    </a:lnTo>
                    <a:lnTo>
                      <a:pt x="4239" y="5763"/>
                    </a:lnTo>
                    <a:lnTo>
                      <a:pt x="4239" y="6097"/>
                    </a:lnTo>
                    <a:lnTo>
                      <a:pt x="2894" y="6097"/>
                    </a:lnTo>
                    <a:lnTo>
                      <a:pt x="3644" y="7156"/>
                    </a:lnTo>
                    <a:lnTo>
                      <a:pt x="4239" y="7156"/>
                    </a:lnTo>
                    <a:lnTo>
                      <a:pt x="4239" y="21003"/>
                    </a:lnTo>
                    <a:lnTo>
                      <a:pt x="3275" y="21003"/>
                    </a:lnTo>
                    <a:lnTo>
                      <a:pt x="3275" y="21337"/>
                    </a:lnTo>
                    <a:lnTo>
                      <a:pt x="3691" y="21337"/>
                    </a:lnTo>
                    <a:lnTo>
                      <a:pt x="3691" y="23003"/>
                    </a:lnTo>
                    <a:lnTo>
                      <a:pt x="0" y="24242"/>
                    </a:lnTo>
                    <a:lnTo>
                      <a:pt x="0" y="31147"/>
                    </a:lnTo>
                    <a:lnTo>
                      <a:pt x="39255" y="31147"/>
                    </a:lnTo>
                    <a:lnTo>
                      <a:pt x="39255" y="24242"/>
                    </a:lnTo>
                    <a:lnTo>
                      <a:pt x="35469" y="22980"/>
                    </a:lnTo>
                    <a:lnTo>
                      <a:pt x="35469" y="21337"/>
                    </a:lnTo>
                    <a:lnTo>
                      <a:pt x="35802" y="21337"/>
                    </a:lnTo>
                    <a:lnTo>
                      <a:pt x="35802" y="21003"/>
                    </a:lnTo>
                    <a:lnTo>
                      <a:pt x="34969" y="21003"/>
                    </a:lnTo>
                    <a:lnTo>
                      <a:pt x="34969" y="7156"/>
                    </a:lnTo>
                    <a:lnTo>
                      <a:pt x="35517" y="7156"/>
                    </a:lnTo>
                    <a:lnTo>
                      <a:pt x="36267" y="6097"/>
                    </a:lnTo>
                    <a:lnTo>
                      <a:pt x="34969" y="6097"/>
                    </a:lnTo>
                    <a:lnTo>
                      <a:pt x="34969" y="5763"/>
                    </a:lnTo>
                    <a:lnTo>
                      <a:pt x="34969" y="5013"/>
                    </a:lnTo>
                    <a:lnTo>
                      <a:pt x="34969" y="4930"/>
                    </a:lnTo>
                    <a:lnTo>
                      <a:pt x="34969" y="4037"/>
                    </a:lnTo>
                    <a:lnTo>
                      <a:pt x="34183" y="4037"/>
                    </a:lnTo>
                    <a:lnTo>
                      <a:pt x="34183" y="4930"/>
                    </a:lnTo>
                    <a:lnTo>
                      <a:pt x="33409" y="4930"/>
                    </a:lnTo>
                    <a:lnTo>
                      <a:pt x="33409" y="5442"/>
                    </a:lnTo>
                    <a:lnTo>
                      <a:pt x="20801" y="2787"/>
                    </a:lnTo>
                    <a:lnTo>
                      <a:pt x="20801" y="560"/>
                    </a:lnTo>
                    <a:lnTo>
                      <a:pt x="20801" y="1"/>
                    </a:lnTo>
                    <a:lnTo>
                      <a:pt x="20384" y="1"/>
                    </a:lnTo>
                    <a:lnTo>
                      <a:pt x="20384" y="560"/>
                    </a:lnTo>
                    <a:lnTo>
                      <a:pt x="19789" y="560"/>
                    </a:lnTo>
                    <a:lnTo>
                      <a:pt x="19789" y="1"/>
                    </a:lnTo>
                    <a:lnTo>
                      <a:pt x="19372" y="1"/>
                    </a:lnTo>
                    <a:lnTo>
                      <a:pt x="19372" y="560"/>
                    </a:lnTo>
                    <a:lnTo>
                      <a:pt x="18777" y="560"/>
                    </a:lnTo>
                    <a:lnTo>
                      <a:pt x="187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3"/>
              <p:cNvSpPr/>
              <p:nvPr/>
            </p:nvSpPr>
            <p:spPr>
              <a:xfrm>
                <a:off x="3844734" y="4598337"/>
                <a:ext cx="397669" cy="453051"/>
              </a:xfrm>
              <a:custGeom>
                <a:avLst/>
                <a:gdLst/>
                <a:ahLst/>
                <a:cxnLst/>
                <a:rect l="l" t="t" r="r" b="b"/>
                <a:pathLst>
                  <a:path w="10383" h="11829" extrusionOk="0">
                    <a:moveTo>
                      <a:pt x="6132" y="5608"/>
                    </a:moveTo>
                    <a:cubicBezTo>
                      <a:pt x="6156" y="5798"/>
                      <a:pt x="6216" y="5977"/>
                      <a:pt x="6299" y="6155"/>
                    </a:cubicBezTo>
                    <a:lnTo>
                      <a:pt x="4811" y="7096"/>
                    </a:lnTo>
                    <a:lnTo>
                      <a:pt x="4811" y="6024"/>
                    </a:lnTo>
                    <a:cubicBezTo>
                      <a:pt x="5275" y="5989"/>
                      <a:pt x="5728" y="5846"/>
                      <a:pt x="6132" y="5608"/>
                    </a:cubicBezTo>
                    <a:close/>
                    <a:moveTo>
                      <a:pt x="4584" y="0"/>
                    </a:moveTo>
                    <a:cubicBezTo>
                      <a:pt x="3944" y="0"/>
                      <a:pt x="3287" y="209"/>
                      <a:pt x="2703" y="679"/>
                    </a:cubicBezTo>
                    <a:cubicBezTo>
                      <a:pt x="584" y="2393"/>
                      <a:pt x="1656" y="5822"/>
                      <a:pt x="4382" y="6013"/>
                    </a:cubicBezTo>
                    <a:lnTo>
                      <a:pt x="4382" y="8358"/>
                    </a:lnTo>
                    <a:lnTo>
                      <a:pt x="3132" y="7584"/>
                    </a:lnTo>
                    <a:cubicBezTo>
                      <a:pt x="3453" y="6846"/>
                      <a:pt x="3144" y="5989"/>
                      <a:pt x="2429" y="5608"/>
                    </a:cubicBezTo>
                    <a:cubicBezTo>
                      <a:pt x="2206" y="5493"/>
                      <a:pt x="1967" y="5438"/>
                      <a:pt x="1731" y="5438"/>
                    </a:cubicBezTo>
                    <a:cubicBezTo>
                      <a:pt x="1210" y="5438"/>
                      <a:pt x="704" y="5704"/>
                      <a:pt x="417" y="6179"/>
                    </a:cubicBezTo>
                    <a:cubicBezTo>
                      <a:pt x="1" y="6858"/>
                      <a:pt x="179" y="7763"/>
                      <a:pt x="834" y="8227"/>
                    </a:cubicBezTo>
                    <a:cubicBezTo>
                      <a:pt x="1102" y="8417"/>
                      <a:pt x="1413" y="8510"/>
                      <a:pt x="1721" y="8510"/>
                    </a:cubicBezTo>
                    <a:cubicBezTo>
                      <a:pt x="2165" y="8510"/>
                      <a:pt x="2604" y="8319"/>
                      <a:pt x="2906" y="7953"/>
                    </a:cubicBezTo>
                    <a:lnTo>
                      <a:pt x="4382" y="8870"/>
                    </a:lnTo>
                    <a:lnTo>
                      <a:pt x="4382" y="11632"/>
                    </a:lnTo>
                    <a:cubicBezTo>
                      <a:pt x="4394" y="11763"/>
                      <a:pt x="4495" y="11829"/>
                      <a:pt x="4596" y="11829"/>
                    </a:cubicBezTo>
                    <a:cubicBezTo>
                      <a:pt x="4698" y="11829"/>
                      <a:pt x="4799" y="11763"/>
                      <a:pt x="4811" y="11632"/>
                    </a:cubicBezTo>
                    <a:lnTo>
                      <a:pt x="4811" y="7620"/>
                    </a:lnTo>
                    <a:lnTo>
                      <a:pt x="6537" y="6524"/>
                    </a:lnTo>
                    <a:cubicBezTo>
                      <a:pt x="6924" y="7011"/>
                      <a:pt x="7477" y="7245"/>
                      <a:pt x="8027" y="7245"/>
                    </a:cubicBezTo>
                    <a:cubicBezTo>
                      <a:pt x="8730" y="7245"/>
                      <a:pt x="9429" y="6864"/>
                      <a:pt x="9776" y="6143"/>
                    </a:cubicBezTo>
                    <a:cubicBezTo>
                      <a:pt x="10383" y="4870"/>
                      <a:pt x="9454" y="3393"/>
                      <a:pt x="8037" y="3393"/>
                    </a:cubicBezTo>
                    <a:lnTo>
                      <a:pt x="8037" y="3381"/>
                    </a:lnTo>
                    <a:cubicBezTo>
                      <a:pt x="7883" y="3381"/>
                      <a:pt x="7728" y="3393"/>
                      <a:pt x="7573" y="3441"/>
                    </a:cubicBezTo>
                    <a:cubicBezTo>
                      <a:pt x="7850" y="1469"/>
                      <a:pt x="6280" y="0"/>
                      <a:pt x="4584" y="0"/>
                    </a:cubicBezTo>
                    <a:close/>
                  </a:path>
                </a:pathLst>
              </a:custGeom>
              <a:solidFill>
                <a:srgbClr val="A575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3"/>
              <p:cNvSpPr/>
              <p:nvPr/>
            </p:nvSpPr>
            <p:spPr>
              <a:xfrm>
                <a:off x="3572972" y="4485205"/>
                <a:ext cx="5503174" cy="566534"/>
              </a:xfrm>
              <a:custGeom>
                <a:avLst/>
                <a:gdLst/>
                <a:ahLst/>
                <a:cxnLst/>
                <a:rect l="l" t="t" r="r" b="b"/>
                <a:pathLst>
                  <a:path w="143686" h="14792" extrusionOk="0">
                    <a:moveTo>
                      <a:pt x="7656" y="7002"/>
                    </a:moveTo>
                    <a:cubicBezTo>
                      <a:pt x="7692" y="7240"/>
                      <a:pt x="7763" y="7466"/>
                      <a:pt x="7871" y="7681"/>
                    </a:cubicBezTo>
                    <a:lnTo>
                      <a:pt x="6025" y="8871"/>
                    </a:lnTo>
                    <a:lnTo>
                      <a:pt x="6025" y="7514"/>
                    </a:lnTo>
                    <a:cubicBezTo>
                      <a:pt x="6597" y="7478"/>
                      <a:pt x="7156" y="7300"/>
                      <a:pt x="7656" y="7002"/>
                    </a:cubicBezTo>
                    <a:close/>
                    <a:moveTo>
                      <a:pt x="45554" y="8562"/>
                    </a:moveTo>
                    <a:cubicBezTo>
                      <a:pt x="45590" y="8752"/>
                      <a:pt x="45649" y="8931"/>
                      <a:pt x="45732" y="9109"/>
                    </a:cubicBezTo>
                    <a:lnTo>
                      <a:pt x="44244" y="10050"/>
                    </a:lnTo>
                    <a:lnTo>
                      <a:pt x="44244" y="8978"/>
                    </a:lnTo>
                    <a:cubicBezTo>
                      <a:pt x="44708" y="8943"/>
                      <a:pt x="45161" y="8800"/>
                      <a:pt x="45554" y="8562"/>
                    </a:cubicBezTo>
                    <a:close/>
                    <a:moveTo>
                      <a:pt x="35886" y="9788"/>
                    </a:moveTo>
                    <a:cubicBezTo>
                      <a:pt x="36172" y="10098"/>
                      <a:pt x="36565" y="10300"/>
                      <a:pt x="36993" y="10360"/>
                    </a:cubicBezTo>
                    <a:lnTo>
                      <a:pt x="36993" y="11288"/>
                    </a:lnTo>
                    <a:lnTo>
                      <a:pt x="35433" y="9955"/>
                    </a:lnTo>
                    <a:cubicBezTo>
                      <a:pt x="35588" y="9907"/>
                      <a:pt x="35731" y="9859"/>
                      <a:pt x="35886" y="9788"/>
                    </a:cubicBezTo>
                    <a:close/>
                    <a:moveTo>
                      <a:pt x="135779" y="9788"/>
                    </a:moveTo>
                    <a:cubicBezTo>
                      <a:pt x="136077" y="10098"/>
                      <a:pt x="136458" y="10300"/>
                      <a:pt x="136887" y="10360"/>
                    </a:cubicBezTo>
                    <a:lnTo>
                      <a:pt x="136887" y="11288"/>
                    </a:lnTo>
                    <a:lnTo>
                      <a:pt x="135327" y="9955"/>
                    </a:lnTo>
                    <a:cubicBezTo>
                      <a:pt x="135482" y="9907"/>
                      <a:pt x="135636" y="9859"/>
                      <a:pt x="135779" y="9788"/>
                    </a:cubicBezTo>
                    <a:close/>
                    <a:moveTo>
                      <a:pt x="38660" y="9788"/>
                    </a:moveTo>
                    <a:cubicBezTo>
                      <a:pt x="38815" y="9848"/>
                      <a:pt x="38970" y="9907"/>
                      <a:pt x="39136" y="9955"/>
                    </a:cubicBezTo>
                    <a:lnTo>
                      <a:pt x="37541" y="11312"/>
                    </a:lnTo>
                    <a:lnTo>
                      <a:pt x="37541" y="10360"/>
                    </a:lnTo>
                    <a:cubicBezTo>
                      <a:pt x="37970" y="10300"/>
                      <a:pt x="38362" y="10098"/>
                      <a:pt x="38660" y="9788"/>
                    </a:cubicBezTo>
                    <a:close/>
                    <a:moveTo>
                      <a:pt x="42800" y="8727"/>
                    </a:moveTo>
                    <a:cubicBezTo>
                      <a:pt x="43103" y="8858"/>
                      <a:pt x="43439" y="8942"/>
                      <a:pt x="43804" y="8967"/>
                    </a:cubicBezTo>
                    <a:lnTo>
                      <a:pt x="43804" y="11312"/>
                    </a:lnTo>
                    <a:lnTo>
                      <a:pt x="42565" y="10538"/>
                    </a:lnTo>
                    <a:cubicBezTo>
                      <a:pt x="42649" y="10348"/>
                      <a:pt x="42684" y="10145"/>
                      <a:pt x="42684" y="9931"/>
                    </a:cubicBezTo>
                    <a:cubicBezTo>
                      <a:pt x="42684" y="9609"/>
                      <a:pt x="42600" y="9332"/>
                      <a:pt x="42459" y="9107"/>
                    </a:cubicBezTo>
                    <a:lnTo>
                      <a:pt x="42459" y="9107"/>
                    </a:lnTo>
                    <a:cubicBezTo>
                      <a:pt x="42581" y="8989"/>
                      <a:pt x="42696" y="8862"/>
                      <a:pt x="42800" y="8727"/>
                    </a:cubicBezTo>
                    <a:close/>
                    <a:moveTo>
                      <a:pt x="138554" y="9788"/>
                    </a:moveTo>
                    <a:cubicBezTo>
                      <a:pt x="138708" y="9848"/>
                      <a:pt x="138863" y="9907"/>
                      <a:pt x="139030" y="9955"/>
                    </a:cubicBezTo>
                    <a:lnTo>
                      <a:pt x="137434" y="11312"/>
                    </a:lnTo>
                    <a:lnTo>
                      <a:pt x="137434" y="10360"/>
                    </a:lnTo>
                    <a:cubicBezTo>
                      <a:pt x="137863" y="10300"/>
                      <a:pt x="138256" y="10098"/>
                      <a:pt x="138554" y="9788"/>
                    </a:cubicBezTo>
                    <a:close/>
                    <a:moveTo>
                      <a:pt x="26086" y="5576"/>
                    </a:moveTo>
                    <a:cubicBezTo>
                      <a:pt x="25442" y="5576"/>
                      <a:pt x="24798" y="5910"/>
                      <a:pt x="24468" y="6597"/>
                    </a:cubicBezTo>
                    <a:cubicBezTo>
                      <a:pt x="24283" y="6483"/>
                      <a:pt x="24095" y="6432"/>
                      <a:pt x="23916" y="6432"/>
                    </a:cubicBezTo>
                    <a:cubicBezTo>
                      <a:pt x="23130" y="6432"/>
                      <a:pt x="22525" y="7405"/>
                      <a:pt x="23146" y="8133"/>
                    </a:cubicBezTo>
                    <a:cubicBezTo>
                      <a:pt x="22277" y="8550"/>
                      <a:pt x="21944" y="9621"/>
                      <a:pt x="22432" y="10467"/>
                    </a:cubicBezTo>
                    <a:cubicBezTo>
                      <a:pt x="22744" y="10999"/>
                      <a:pt x="23304" y="11294"/>
                      <a:pt x="23876" y="11294"/>
                    </a:cubicBezTo>
                    <a:cubicBezTo>
                      <a:pt x="24199" y="11294"/>
                      <a:pt x="24525" y="11200"/>
                      <a:pt x="24813" y="11002"/>
                    </a:cubicBezTo>
                    <a:cubicBezTo>
                      <a:pt x="25076" y="11197"/>
                      <a:pt x="25395" y="11304"/>
                      <a:pt x="25724" y="11304"/>
                    </a:cubicBezTo>
                    <a:cubicBezTo>
                      <a:pt x="25797" y="11304"/>
                      <a:pt x="25870" y="11299"/>
                      <a:pt x="25944" y="11288"/>
                    </a:cubicBezTo>
                    <a:lnTo>
                      <a:pt x="25944" y="14312"/>
                    </a:lnTo>
                    <a:cubicBezTo>
                      <a:pt x="25944" y="14426"/>
                      <a:pt x="26028" y="14482"/>
                      <a:pt x="26111" y="14482"/>
                    </a:cubicBezTo>
                    <a:cubicBezTo>
                      <a:pt x="26194" y="14482"/>
                      <a:pt x="26278" y="14426"/>
                      <a:pt x="26278" y="14312"/>
                    </a:cubicBezTo>
                    <a:lnTo>
                      <a:pt x="26278" y="11181"/>
                    </a:lnTo>
                    <a:cubicBezTo>
                      <a:pt x="26456" y="11110"/>
                      <a:pt x="26623" y="11002"/>
                      <a:pt x="26754" y="10860"/>
                    </a:cubicBezTo>
                    <a:cubicBezTo>
                      <a:pt x="27159" y="11145"/>
                      <a:pt x="27606" y="11274"/>
                      <a:pt x="28040" y="11274"/>
                    </a:cubicBezTo>
                    <a:cubicBezTo>
                      <a:pt x="29201" y="11274"/>
                      <a:pt x="30278" y="10355"/>
                      <a:pt x="30278" y="9038"/>
                    </a:cubicBezTo>
                    <a:cubicBezTo>
                      <a:pt x="30278" y="7807"/>
                      <a:pt x="29290" y="6811"/>
                      <a:pt x="28062" y="6811"/>
                    </a:cubicBezTo>
                    <a:cubicBezTo>
                      <a:pt x="28054" y="6811"/>
                      <a:pt x="28047" y="6811"/>
                      <a:pt x="28040" y="6811"/>
                    </a:cubicBezTo>
                    <a:cubicBezTo>
                      <a:pt x="27956" y="6811"/>
                      <a:pt x="27885" y="6823"/>
                      <a:pt x="27813" y="6823"/>
                    </a:cubicBezTo>
                    <a:cubicBezTo>
                      <a:pt x="27542" y="6002"/>
                      <a:pt x="26814" y="5576"/>
                      <a:pt x="26086" y="5576"/>
                    </a:cubicBezTo>
                    <a:close/>
                    <a:moveTo>
                      <a:pt x="5724" y="0"/>
                    </a:moveTo>
                    <a:cubicBezTo>
                      <a:pt x="4927" y="0"/>
                      <a:pt x="4108" y="261"/>
                      <a:pt x="3382" y="846"/>
                    </a:cubicBezTo>
                    <a:cubicBezTo>
                      <a:pt x="727" y="2990"/>
                      <a:pt x="2072" y="7276"/>
                      <a:pt x="5477" y="7514"/>
                    </a:cubicBezTo>
                    <a:lnTo>
                      <a:pt x="5477" y="10443"/>
                    </a:lnTo>
                    <a:lnTo>
                      <a:pt x="3918" y="9467"/>
                    </a:lnTo>
                    <a:cubicBezTo>
                      <a:pt x="4322" y="8550"/>
                      <a:pt x="3941" y="7466"/>
                      <a:pt x="3048" y="7014"/>
                    </a:cubicBezTo>
                    <a:cubicBezTo>
                      <a:pt x="2764" y="6866"/>
                      <a:pt x="2460" y="6796"/>
                      <a:pt x="2160" y="6796"/>
                    </a:cubicBezTo>
                    <a:cubicBezTo>
                      <a:pt x="1516" y="6796"/>
                      <a:pt x="893" y="7120"/>
                      <a:pt x="536" y="7704"/>
                    </a:cubicBezTo>
                    <a:cubicBezTo>
                      <a:pt x="0" y="8562"/>
                      <a:pt x="227" y="9681"/>
                      <a:pt x="1048" y="10264"/>
                    </a:cubicBezTo>
                    <a:cubicBezTo>
                      <a:pt x="1387" y="10505"/>
                      <a:pt x="1779" y="10622"/>
                      <a:pt x="2168" y="10622"/>
                    </a:cubicBezTo>
                    <a:cubicBezTo>
                      <a:pt x="2720" y="10622"/>
                      <a:pt x="3266" y="10385"/>
                      <a:pt x="3644" y="9931"/>
                    </a:cubicBezTo>
                    <a:lnTo>
                      <a:pt x="5477" y="11074"/>
                    </a:lnTo>
                    <a:lnTo>
                      <a:pt x="5477" y="14527"/>
                    </a:lnTo>
                    <a:cubicBezTo>
                      <a:pt x="5489" y="14693"/>
                      <a:pt x="5617" y="14777"/>
                      <a:pt x="5745" y="14777"/>
                    </a:cubicBezTo>
                    <a:cubicBezTo>
                      <a:pt x="5873" y="14777"/>
                      <a:pt x="6001" y="14693"/>
                      <a:pt x="6013" y="14527"/>
                    </a:cubicBezTo>
                    <a:lnTo>
                      <a:pt x="6013" y="9502"/>
                    </a:lnTo>
                    <a:lnTo>
                      <a:pt x="8168" y="8133"/>
                    </a:lnTo>
                    <a:cubicBezTo>
                      <a:pt x="8654" y="8739"/>
                      <a:pt x="9343" y="9028"/>
                      <a:pt x="10028" y="9028"/>
                    </a:cubicBezTo>
                    <a:cubicBezTo>
                      <a:pt x="10905" y="9028"/>
                      <a:pt x="11776" y="8553"/>
                      <a:pt x="12204" y="7657"/>
                    </a:cubicBezTo>
                    <a:cubicBezTo>
                      <a:pt x="12966" y="6061"/>
                      <a:pt x="11800" y="4228"/>
                      <a:pt x="10037" y="4228"/>
                    </a:cubicBezTo>
                    <a:cubicBezTo>
                      <a:pt x="10005" y="4226"/>
                      <a:pt x="9972" y="4225"/>
                      <a:pt x="9939" y="4225"/>
                    </a:cubicBezTo>
                    <a:cubicBezTo>
                      <a:pt x="9782" y="4225"/>
                      <a:pt x="9624" y="4248"/>
                      <a:pt x="9466" y="4287"/>
                    </a:cubicBezTo>
                    <a:cubicBezTo>
                      <a:pt x="9812" y="1839"/>
                      <a:pt x="7845" y="0"/>
                      <a:pt x="5724" y="0"/>
                    </a:cubicBezTo>
                    <a:close/>
                    <a:moveTo>
                      <a:pt x="37266" y="13"/>
                    </a:moveTo>
                    <a:cubicBezTo>
                      <a:pt x="35241" y="13"/>
                      <a:pt x="33503" y="1450"/>
                      <a:pt x="33100" y="3442"/>
                    </a:cubicBezTo>
                    <a:cubicBezTo>
                      <a:pt x="31600" y="4097"/>
                      <a:pt x="30766" y="5716"/>
                      <a:pt x="31100" y="7323"/>
                    </a:cubicBezTo>
                    <a:cubicBezTo>
                      <a:pt x="31433" y="8931"/>
                      <a:pt x="32850" y="10086"/>
                      <a:pt x="34493" y="10086"/>
                    </a:cubicBezTo>
                    <a:lnTo>
                      <a:pt x="34731" y="10086"/>
                    </a:lnTo>
                    <a:lnTo>
                      <a:pt x="36981" y="12015"/>
                    </a:lnTo>
                    <a:lnTo>
                      <a:pt x="36981" y="14515"/>
                    </a:lnTo>
                    <a:cubicBezTo>
                      <a:pt x="36981" y="14699"/>
                      <a:pt x="37121" y="14792"/>
                      <a:pt x="37261" y="14792"/>
                    </a:cubicBezTo>
                    <a:cubicBezTo>
                      <a:pt x="37401" y="14792"/>
                      <a:pt x="37541" y="14699"/>
                      <a:pt x="37541" y="14515"/>
                    </a:cubicBezTo>
                    <a:lnTo>
                      <a:pt x="37541" y="12050"/>
                    </a:lnTo>
                    <a:lnTo>
                      <a:pt x="39647" y="10248"/>
                    </a:lnTo>
                    <a:lnTo>
                      <a:pt x="39647" y="10248"/>
                    </a:lnTo>
                    <a:cubicBezTo>
                      <a:pt x="39791" y="10966"/>
                      <a:pt x="40474" y="11472"/>
                      <a:pt x="41182" y="11472"/>
                    </a:cubicBezTo>
                    <a:cubicBezTo>
                      <a:pt x="41592" y="11472"/>
                      <a:pt x="42011" y="11303"/>
                      <a:pt x="42339" y="10907"/>
                    </a:cubicBezTo>
                    <a:lnTo>
                      <a:pt x="43804" y="11824"/>
                    </a:lnTo>
                    <a:lnTo>
                      <a:pt x="43804" y="14586"/>
                    </a:lnTo>
                    <a:cubicBezTo>
                      <a:pt x="43815" y="14717"/>
                      <a:pt x="43920" y="14783"/>
                      <a:pt x="44024" y="14783"/>
                    </a:cubicBezTo>
                    <a:cubicBezTo>
                      <a:pt x="44128" y="14783"/>
                      <a:pt x="44232" y="14717"/>
                      <a:pt x="44244" y="14586"/>
                    </a:cubicBezTo>
                    <a:lnTo>
                      <a:pt x="44244" y="10574"/>
                    </a:lnTo>
                    <a:lnTo>
                      <a:pt x="45959" y="9478"/>
                    </a:lnTo>
                    <a:cubicBezTo>
                      <a:pt x="46351" y="9965"/>
                      <a:pt x="46907" y="10199"/>
                      <a:pt x="47458" y="10199"/>
                    </a:cubicBezTo>
                    <a:cubicBezTo>
                      <a:pt x="48161" y="10199"/>
                      <a:pt x="48857" y="9818"/>
                      <a:pt x="49197" y="9097"/>
                    </a:cubicBezTo>
                    <a:cubicBezTo>
                      <a:pt x="49802" y="7829"/>
                      <a:pt x="48871" y="6347"/>
                      <a:pt x="47464" y="6347"/>
                    </a:cubicBezTo>
                    <a:cubicBezTo>
                      <a:pt x="47458" y="6347"/>
                      <a:pt x="47453" y="6347"/>
                      <a:pt x="47447" y="6347"/>
                    </a:cubicBezTo>
                    <a:lnTo>
                      <a:pt x="47459" y="6335"/>
                    </a:lnTo>
                    <a:cubicBezTo>
                      <a:pt x="47304" y="6335"/>
                      <a:pt x="47149" y="6347"/>
                      <a:pt x="47006" y="6395"/>
                    </a:cubicBezTo>
                    <a:cubicBezTo>
                      <a:pt x="47018" y="6252"/>
                      <a:pt x="47030" y="6109"/>
                      <a:pt x="47030" y="5966"/>
                    </a:cubicBezTo>
                    <a:cubicBezTo>
                      <a:pt x="47030" y="4159"/>
                      <a:pt x="45553" y="2953"/>
                      <a:pt x="44004" y="2953"/>
                    </a:cubicBezTo>
                    <a:cubicBezTo>
                      <a:pt x="43308" y="2953"/>
                      <a:pt x="42597" y="3196"/>
                      <a:pt x="41999" y="3737"/>
                    </a:cubicBezTo>
                    <a:lnTo>
                      <a:pt x="41999" y="3737"/>
                    </a:lnTo>
                    <a:cubicBezTo>
                      <a:pt x="41834" y="3625"/>
                      <a:pt x="41657" y="3526"/>
                      <a:pt x="41470" y="3442"/>
                    </a:cubicBezTo>
                    <a:lnTo>
                      <a:pt x="41470" y="3454"/>
                    </a:lnTo>
                    <a:cubicBezTo>
                      <a:pt x="41077" y="1454"/>
                      <a:pt x="39327" y="13"/>
                      <a:pt x="37291" y="13"/>
                    </a:cubicBezTo>
                    <a:cubicBezTo>
                      <a:pt x="37282" y="13"/>
                      <a:pt x="37274" y="13"/>
                      <a:pt x="37266" y="13"/>
                    </a:cubicBezTo>
                    <a:close/>
                    <a:moveTo>
                      <a:pt x="137159" y="13"/>
                    </a:moveTo>
                    <a:cubicBezTo>
                      <a:pt x="135134" y="13"/>
                      <a:pt x="133396" y="1450"/>
                      <a:pt x="133005" y="3442"/>
                    </a:cubicBezTo>
                    <a:cubicBezTo>
                      <a:pt x="131493" y="4097"/>
                      <a:pt x="130660" y="5716"/>
                      <a:pt x="130993" y="7323"/>
                    </a:cubicBezTo>
                    <a:cubicBezTo>
                      <a:pt x="131337" y="8923"/>
                      <a:pt x="132741" y="10074"/>
                      <a:pt x="134373" y="10074"/>
                    </a:cubicBezTo>
                    <a:cubicBezTo>
                      <a:pt x="134381" y="10074"/>
                      <a:pt x="134390" y="10074"/>
                      <a:pt x="134398" y="10074"/>
                    </a:cubicBezTo>
                    <a:lnTo>
                      <a:pt x="134624" y="10074"/>
                    </a:lnTo>
                    <a:lnTo>
                      <a:pt x="136887" y="12015"/>
                    </a:lnTo>
                    <a:lnTo>
                      <a:pt x="136887" y="14515"/>
                    </a:lnTo>
                    <a:cubicBezTo>
                      <a:pt x="136887" y="14699"/>
                      <a:pt x="137024" y="14792"/>
                      <a:pt x="137160" y="14792"/>
                    </a:cubicBezTo>
                    <a:cubicBezTo>
                      <a:pt x="137297" y="14792"/>
                      <a:pt x="137434" y="14699"/>
                      <a:pt x="137434" y="14515"/>
                    </a:cubicBezTo>
                    <a:lnTo>
                      <a:pt x="137434" y="12050"/>
                    </a:lnTo>
                    <a:lnTo>
                      <a:pt x="139744" y="10074"/>
                    </a:lnTo>
                    <a:lnTo>
                      <a:pt x="139958" y="10074"/>
                    </a:lnTo>
                    <a:cubicBezTo>
                      <a:pt x="141590" y="10074"/>
                      <a:pt x="143006" y="8931"/>
                      <a:pt x="143340" y="7335"/>
                    </a:cubicBezTo>
                    <a:cubicBezTo>
                      <a:pt x="143685" y="5728"/>
                      <a:pt x="142864" y="4109"/>
                      <a:pt x="141363" y="3442"/>
                    </a:cubicBezTo>
                    <a:lnTo>
                      <a:pt x="141363" y="3454"/>
                    </a:lnTo>
                    <a:cubicBezTo>
                      <a:pt x="140970" y="1454"/>
                      <a:pt x="139220" y="13"/>
                      <a:pt x="137184" y="13"/>
                    </a:cubicBezTo>
                    <a:cubicBezTo>
                      <a:pt x="137176" y="13"/>
                      <a:pt x="137168" y="13"/>
                      <a:pt x="137159" y="1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3"/>
              <p:cNvSpPr/>
              <p:nvPr/>
            </p:nvSpPr>
            <p:spPr>
              <a:xfrm>
                <a:off x="2428445" y="5032866"/>
                <a:ext cx="6715624" cy="106282"/>
              </a:xfrm>
              <a:custGeom>
                <a:avLst/>
                <a:gdLst/>
                <a:ahLst/>
                <a:cxnLst/>
                <a:rect l="l" t="t" r="r" b="b"/>
                <a:pathLst>
                  <a:path w="145770" h="2775" extrusionOk="0">
                    <a:moveTo>
                      <a:pt x="1" y="1"/>
                    </a:moveTo>
                    <a:lnTo>
                      <a:pt x="1" y="2775"/>
                    </a:lnTo>
                    <a:lnTo>
                      <a:pt x="145769" y="2775"/>
                    </a:lnTo>
                    <a:lnTo>
                      <a:pt x="14576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3"/>
              <p:cNvSpPr/>
              <p:nvPr/>
            </p:nvSpPr>
            <p:spPr>
              <a:xfrm>
                <a:off x="3674538" y="4484745"/>
                <a:ext cx="5448098" cy="567338"/>
              </a:xfrm>
              <a:custGeom>
                <a:avLst/>
                <a:gdLst/>
                <a:ahLst/>
                <a:cxnLst/>
                <a:rect l="l" t="t" r="r" b="b"/>
                <a:pathLst>
                  <a:path w="142248" h="14813" extrusionOk="0">
                    <a:moveTo>
                      <a:pt x="102326" y="7002"/>
                    </a:moveTo>
                    <a:cubicBezTo>
                      <a:pt x="102362" y="7240"/>
                      <a:pt x="102433" y="7478"/>
                      <a:pt x="102540" y="7693"/>
                    </a:cubicBezTo>
                    <a:lnTo>
                      <a:pt x="100671" y="8871"/>
                    </a:lnTo>
                    <a:lnTo>
                      <a:pt x="100671" y="7526"/>
                    </a:lnTo>
                    <a:cubicBezTo>
                      <a:pt x="101254" y="7478"/>
                      <a:pt x="101826" y="7300"/>
                      <a:pt x="102326" y="7002"/>
                    </a:cubicBezTo>
                    <a:close/>
                    <a:moveTo>
                      <a:pt x="3909" y="8443"/>
                    </a:moveTo>
                    <a:cubicBezTo>
                      <a:pt x="4314" y="8681"/>
                      <a:pt x="4778" y="8824"/>
                      <a:pt x="5254" y="8859"/>
                    </a:cubicBezTo>
                    <a:lnTo>
                      <a:pt x="5254" y="9967"/>
                    </a:lnTo>
                    <a:lnTo>
                      <a:pt x="3730" y="9002"/>
                    </a:lnTo>
                    <a:cubicBezTo>
                      <a:pt x="3825" y="8824"/>
                      <a:pt x="3885" y="8633"/>
                      <a:pt x="3909" y="8443"/>
                    </a:cubicBezTo>
                    <a:close/>
                    <a:moveTo>
                      <a:pt x="118518" y="8443"/>
                    </a:moveTo>
                    <a:cubicBezTo>
                      <a:pt x="118923" y="8681"/>
                      <a:pt x="119388" y="8824"/>
                      <a:pt x="119864" y="8859"/>
                    </a:cubicBezTo>
                    <a:lnTo>
                      <a:pt x="119864" y="9967"/>
                    </a:lnTo>
                    <a:lnTo>
                      <a:pt x="118352" y="9002"/>
                    </a:lnTo>
                    <a:cubicBezTo>
                      <a:pt x="118435" y="8824"/>
                      <a:pt x="118495" y="8633"/>
                      <a:pt x="118518" y="8443"/>
                    </a:cubicBezTo>
                    <a:close/>
                    <a:moveTo>
                      <a:pt x="138056" y="5590"/>
                    </a:moveTo>
                    <a:cubicBezTo>
                      <a:pt x="137412" y="5590"/>
                      <a:pt x="136766" y="5923"/>
                      <a:pt x="136437" y="6609"/>
                    </a:cubicBezTo>
                    <a:cubicBezTo>
                      <a:pt x="136251" y="6492"/>
                      <a:pt x="136061" y="6440"/>
                      <a:pt x="135881" y="6440"/>
                    </a:cubicBezTo>
                    <a:cubicBezTo>
                      <a:pt x="135094" y="6440"/>
                      <a:pt x="134486" y="7419"/>
                      <a:pt x="135116" y="8145"/>
                    </a:cubicBezTo>
                    <a:cubicBezTo>
                      <a:pt x="134247" y="8562"/>
                      <a:pt x="133913" y="9645"/>
                      <a:pt x="134401" y="10479"/>
                    </a:cubicBezTo>
                    <a:cubicBezTo>
                      <a:pt x="134712" y="11017"/>
                      <a:pt x="135269" y="11309"/>
                      <a:pt x="135841" y="11309"/>
                    </a:cubicBezTo>
                    <a:cubicBezTo>
                      <a:pt x="136168" y="11309"/>
                      <a:pt x="136500" y="11214"/>
                      <a:pt x="136794" y="11014"/>
                    </a:cubicBezTo>
                    <a:cubicBezTo>
                      <a:pt x="137045" y="11205"/>
                      <a:pt x="137354" y="11312"/>
                      <a:pt x="137687" y="11312"/>
                    </a:cubicBezTo>
                    <a:cubicBezTo>
                      <a:pt x="137759" y="11312"/>
                      <a:pt x="137830" y="11312"/>
                      <a:pt x="137914" y="11300"/>
                    </a:cubicBezTo>
                    <a:lnTo>
                      <a:pt x="137914" y="14324"/>
                    </a:lnTo>
                    <a:cubicBezTo>
                      <a:pt x="137914" y="14432"/>
                      <a:pt x="137997" y="14485"/>
                      <a:pt x="138080" y="14485"/>
                    </a:cubicBezTo>
                    <a:cubicBezTo>
                      <a:pt x="138164" y="14485"/>
                      <a:pt x="138247" y="14432"/>
                      <a:pt x="138247" y="14324"/>
                    </a:cubicBezTo>
                    <a:lnTo>
                      <a:pt x="138247" y="11193"/>
                    </a:lnTo>
                    <a:cubicBezTo>
                      <a:pt x="138426" y="11122"/>
                      <a:pt x="138592" y="11003"/>
                      <a:pt x="138723" y="10872"/>
                    </a:cubicBezTo>
                    <a:cubicBezTo>
                      <a:pt x="139128" y="11153"/>
                      <a:pt x="139574" y="11281"/>
                      <a:pt x="140007" y="11281"/>
                    </a:cubicBezTo>
                    <a:cubicBezTo>
                      <a:pt x="141169" y="11281"/>
                      <a:pt x="142248" y="10367"/>
                      <a:pt x="142248" y="9050"/>
                    </a:cubicBezTo>
                    <a:cubicBezTo>
                      <a:pt x="142236" y="7824"/>
                      <a:pt x="141247" y="6835"/>
                      <a:pt x="140021" y="6835"/>
                    </a:cubicBezTo>
                    <a:cubicBezTo>
                      <a:pt x="139938" y="6835"/>
                      <a:pt x="139866" y="6847"/>
                      <a:pt x="139783" y="6847"/>
                    </a:cubicBezTo>
                    <a:cubicBezTo>
                      <a:pt x="139517" y="6018"/>
                      <a:pt x="138787" y="5590"/>
                      <a:pt x="138056" y="5590"/>
                    </a:cubicBezTo>
                    <a:close/>
                    <a:moveTo>
                      <a:pt x="36796" y="4629"/>
                    </a:moveTo>
                    <a:cubicBezTo>
                      <a:pt x="36081" y="4629"/>
                      <a:pt x="35365" y="4999"/>
                      <a:pt x="34996" y="5764"/>
                    </a:cubicBezTo>
                    <a:cubicBezTo>
                      <a:pt x="34790" y="5632"/>
                      <a:pt x="34580" y="5574"/>
                      <a:pt x="34381" y="5574"/>
                    </a:cubicBezTo>
                    <a:cubicBezTo>
                      <a:pt x="33518" y="5574"/>
                      <a:pt x="32847" y="6652"/>
                      <a:pt x="33543" y="7455"/>
                    </a:cubicBezTo>
                    <a:cubicBezTo>
                      <a:pt x="32579" y="7919"/>
                      <a:pt x="32222" y="9109"/>
                      <a:pt x="32758" y="10038"/>
                    </a:cubicBezTo>
                    <a:cubicBezTo>
                      <a:pt x="33100" y="10631"/>
                      <a:pt x="33719" y="10957"/>
                      <a:pt x="34351" y="10957"/>
                    </a:cubicBezTo>
                    <a:cubicBezTo>
                      <a:pt x="34709" y="10957"/>
                      <a:pt x="35071" y="10853"/>
                      <a:pt x="35389" y="10633"/>
                    </a:cubicBezTo>
                    <a:cubicBezTo>
                      <a:pt x="35675" y="10848"/>
                      <a:pt x="36020" y="10967"/>
                      <a:pt x="36377" y="10967"/>
                    </a:cubicBezTo>
                    <a:cubicBezTo>
                      <a:pt x="36472" y="10967"/>
                      <a:pt x="36556" y="10955"/>
                      <a:pt x="36639" y="10943"/>
                    </a:cubicBezTo>
                    <a:lnTo>
                      <a:pt x="36639" y="14313"/>
                    </a:lnTo>
                    <a:cubicBezTo>
                      <a:pt x="36639" y="14438"/>
                      <a:pt x="36731" y="14500"/>
                      <a:pt x="36824" y="14500"/>
                    </a:cubicBezTo>
                    <a:cubicBezTo>
                      <a:pt x="36916" y="14500"/>
                      <a:pt x="37008" y="14438"/>
                      <a:pt x="37008" y="14313"/>
                    </a:cubicBezTo>
                    <a:lnTo>
                      <a:pt x="37008" y="10848"/>
                    </a:lnTo>
                    <a:cubicBezTo>
                      <a:pt x="37211" y="10764"/>
                      <a:pt x="37389" y="10633"/>
                      <a:pt x="37544" y="10479"/>
                    </a:cubicBezTo>
                    <a:cubicBezTo>
                      <a:pt x="37992" y="10793"/>
                      <a:pt x="38485" y="10936"/>
                      <a:pt x="38965" y="10936"/>
                    </a:cubicBezTo>
                    <a:cubicBezTo>
                      <a:pt x="40246" y="10936"/>
                      <a:pt x="41437" y="9922"/>
                      <a:pt x="41437" y="8467"/>
                    </a:cubicBezTo>
                    <a:cubicBezTo>
                      <a:pt x="41437" y="7097"/>
                      <a:pt x="40330" y="6002"/>
                      <a:pt x="38961" y="6002"/>
                    </a:cubicBezTo>
                    <a:cubicBezTo>
                      <a:pt x="38877" y="6002"/>
                      <a:pt x="38794" y="6002"/>
                      <a:pt x="38711" y="6014"/>
                    </a:cubicBezTo>
                    <a:cubicBezTo>
                      <a:pt x="38414" y="5103"/>
                      <a:pt x="37606" y="4629"/>
                      <a:pt x="36796" y="4629"/>
                    </a:cubicBezTo>
                    <a:close/>
                    <a:moveTo>
                      <a:pt x="100381" y="1"/>
                    </a:moveTo>
                    <a:cubicBezTo>
                      <a:pt x="99584" y="1"/>
                      <a:pt x="98765" y="261"/>
                      <a:pt x="98040" y="847"/>
                    </a:cubicBezTo>
                    <a:cubicBezTo>
                      <a:pt x="95385" y="3002"/>
                      <a:pt x="96730" y="7276"/>
                      <a:pt x="100135" y="7526"/>
                    </a:cubicBezTo>
                    <a:lnTo>
                      <a:pt x="100135" y="10455"/>
                    </a:lnTo>
                    <a:lnTo>
                      <a:pt x="98575" y="9479"/>
                    </a:lnTo>
                    <a:cubicBezTo>
                      <a:pt x="98968" y="8550"/>
                      <a:pt x="98587" y="7478"/>
                      <a:pt x="97694" y="7014"/>
                    </a:cubicBezTo>
                    <a:cubicBezTo>
                      <a:pt x="97414" y="6868"/>
                      <a:pt x="97113" y="6798"/>
                      <a:pt x="96816" y="6798"/>
                    </a:cubicBezTo>
                    <a:cubicBezTo>
                      <a:pt x="96169" y="6798"/>
                      <a:pt x="95541" y="7129"/>
                      <a:pt x="95182" y="7716"/>
                    </a:cubicBezTo>
                    <a:cubicBezTo>
                      <a:pt x="94658" y="8574"/>
                      <a:pt x="94884" y="9693"/>
                      <a:pt x="95706" y="10276"/>
                    </a:cubicBezTo>
                    <a:cubicBezTo>
                      <a:pt x="96044" y="10516"/>
                      <a:pt x="96434" y="10633"/>
                      <a:pt x="96821" y="10633"/>
                    </a:cubicBezTo>
                    <a:cubicBezTo>
                      <a:pt x="97375" y="10633"/>
                      <a:pt x="97923" y="10394"/>
                      <a:pt x="98302" y="9931"/>
                    </a:cubicBezTo>
                    <a:lnTo>
                      <a:pt x="100135" y="11086"/>
                    </a:lnTo>
                    <a:lnTo>
                      <a:pt x="100135" y="14539"/>
                    </a:lnTo>
                    <a:cubicBezTo>
                      <a:pt x="100147" y="14705"/>
                      <a:pt x="100275" y="14789"/>
                      <a:pt x="100403" y="14789"/>
                    </a:cubicBezTo>
                    <a:cubicBezTo>
                      <a:pt x="100531" y="14789"/>
                      <a:pt x="100659" y="14705"/>
                      <a:pt x="100671" y="14539"/>
                    </a:cubicBezTo>
                    <a:lnTo>
                      <a:pt x="100671" y="9514"/>
                    </a:lnTo>
                    <a:lnTo>
                      <a:pt x="102826" y="8145"/>
                    </a:lnTo>
                    <a:cubicBezTo>
                      <a:pt x="103311" y="8751"/>
                      <a:pt x="104000" y="9040"/>
                      <a:pt x="104686" y="9040"/>
                    </a:cubicBezTo>
                    <a:cubicBezTo>
                      <a:pt x="105563" y="9040"/>
                      <a:pt x="106434" y="8565"/>
                      <a:pt x="106862" y="7669"/>
                    </a:cubicBezTo>
                    <a:cubicBezTo>
                      <a:pt x="107622" y="6079"/>
                      <a:pt x="106465" y="4240"/>
                      <a:pt x="104712" y="4240"/>
                    </a:cubicBezTo>
                    <a:cubicBezTo>
                      <a:pt x="104707" y="4240"/>
                      <a:pt x="104701" y="4240"/>
                      <a:pt x="104695" y="4240"/>
                    </a:cubicBezTo>
                    <a:lnTo>
                      <a:pt x="104695" y="4228"/>
                    </a:lnTo>
                    <a:cubicBezTo>
                      <a:pt x="104505" y="4228"/>
                      <a:pt x="104314" y="4252"/>
                      <a:pt x="104124" y="4299"/>
                    </a:cubicBezTo>
                    <a:cubicBezTo>
                      <a:pt x="104470" y="1842"/>
                      <a:pt x="102502" y="1"/>
                      <a:pt x="100381" y="1"/>
                    </a:cubicBezTo>
                    <a:close/>
                    <a:moveTo>
                      <a:pt x="5517" y="2719"/>
                    </a:moveTo>
                    <a:cubicBezTo>
                      <a:pt x="3933" y="2719"/>
                      <a:pt x="2421" y="3959"/>
                      <a:pt x="2421" y="5800"/>
                    </a:cubicBezTo>
                    <a:cubicBezTo>
                      <a:pt x="2421" y="5942"/>
                      <a:pt x="2432" y="6085"/>
                      <a:pt x="2456" y="6228"/>
                    </a:cubicBezTo>
                    <a:cubicBezTo>
                      <a:pt x="2301" y="6192"/>
                      <a:pt x="2147" y="6169"/>
                      <a:pt x="1992" y="6169"/>
                    </a:cubicBezTo>
                    <a:cubicBezTo>
                      <a:pt x="897" y="6169"/>
                      <a:pt x="15" y="7050"/>
                      <a:pt x="15" y="8133"/>
                    </a:cubicBezTo>
                    <a:cubicBezTo>
                      <a:pt x="0" y="9343"/>
                      <a:pt x="987" y="10119"/>
                      <a:pt x="1998" y="10119"/>
                    </a:cubicBezTo>
                    <a:cubicBezTo>
                      <a:pt x="2550" y="10119"/>
                      <a:pt x="3108" y="9888"/>
                      <a:pt x="3516" y="9371"/>
                    </a:cubicBezTo>
                    <a:lnTo>
                      <a:pt x="5278" y="10491"/>
                    </a:lnTo>
                    <a:lnTo>
                      <a:pt x="5278" y="14598"/>
                    </a:lnTo>
                    <a:cubicBezTo>
                      <a:pt x="5278" y="14741"/>
                      <a:pt x="5388" y="14813"/>
                      <a:pt x="5498" y="14813"/>
                    </a:cubicBezTo>
                    <a:cubicBezTo>
                      <a:pt x="5608" y="14813"/>
                      <a:pt x="5719" y="14741"/>
                      <a:pt x="5719" y="14598"/>
                    </a:cubicBezTo>
                    <a:lnTo>
                      <a:pt x="5719" y="11765"/>
                    </a:lnTo>
                    <a:lnTo>
                      <a:pt x="7219" y="10824"/>
                    </a:lnTo>
                    <a:cubicBezTo>
                      <a:pt x="7530" y="11207"/>
                      <a:pt x="7985" y="11408"/>
                      <a:pt x="8443" y="11408"/>
                    </a:cubicBezTo>
                    <a:cubicBezTo>
                      <a:pt x="8755" y="11408"/>
                      <a:pt x="9068" y="11315"/>
                      <a:pt x="9338" y="11122"/>
                    </a:cubicBezTo>
                    <a:cubicBezTo>
                      <a:pt x="10017" y="10633"/>
                      <a:pt x="10207" y="9717"/>
                      <a:pt x="9779" y="9014"/>
                    </a:cubicBezTo>
                    <a:cubicBezTo>
                      <a:pt x="9484" y="8531"/>
                      <a:pt x="8963" y="8256"/>
                      <a:pt x="8430" y="8256"/>
                    </a:cubicBezTo>
                    <a:cubicBezTo>
                      <a:pt x="8189" y="8256"/>
                      <a:pt x="7945" y="8312"/>
                      <a:pt x="7719" y="8431"/>
                    </a:cubicBezTo>
                    <a:cubicBezTo>
                      <a:pt x="6981" y="8812"/>
                      <a:pt x="6659" y="9693"/>
                      <a:pt x="6993" y="10455"/>
                    </a:cubicBezTo>
                    <a:lnTo>
                      <a:pt x="5719" y="11253"/>
                    </a:lnTo>
                    <a:lnTo>
                      <a:pt x="5719" y="8859"/>
                    </a:lnTo>
                    <a:cubicBezTo>
                      <a:pt x="8386" y="8669"/>
                      <a:pt x="9552" y="5383"/>
                      <a:pt x="7588" y="3549"/>
                    </a:cubicBezTo>
                    <a:cubicBezTo>
                      <a:pt x="6973" y="2976"/>
                      <a:pt x="6238" y="2719"/>
                      <a:pt x="5517" y="2719"/>
                    </a:cubicBezTo>
                    <a:close/>
                    <a:moveTo>
                      <a:pt x="127676" y="195"/>
                    </a:moveTo>
                    <a:cubicBezTo>
                      <a:pt x="126644" y="195"/>
                      <a:pt x="125609" y="730"/>
                      <a:pt x="125079" y="1835"/>
                    </a:cubicBezTo>
                    <a:cubicBezTo>
                      <a:pt x="124786" y="1656"/>
                      <a:pt x="124489" y="1577"/>
                      <a:pt x="124206" y="1577"/>
                    </a:cubicBezTo>
                    <a:cubicBezTo>
                      <a:pt x="122948" y="1577"/>
                      <a:pt x="121978" y="3131"/>
                      <a:pt x="122959" y="4287"/>
                    </a:cubicBezTo>
                    <a:cubicBezTo>
                      <a:pt x="122914" y="4310"/>
                      <a:pt x="122869" y="4333"/>
                      <a:pt x="122825" y="4358"/>
                    </a:cubicBezTo>
                    <a:lnTo>
                      <a:pt x="122825" y="4358"/>
                    </a:lnTo>
                    <a:cubicBezTo>
                      <a:pt x="123545" y="5699"/>
                      <a:pt x="123123" y="7370"/>
                      <a:pt x="121957" y="8254"/>
                    </a:cubicBezTo>
                    <a:lnTo>
                      <a:pt x="121957" y="8254"/>
                    </a:lnTo>
                    <a:cubicBezTo>
                      <a:pt x="121907" y="8185"/>
                      <a:pt x="121860" y="8113"/>
                      <a:pt x="121816" y="8038"/>
                    </a:cubicBezTo>
                    <a:cubicBezTo>
                      <a:pt x="121056" y="6737"/>
                      <a:pt x="121533" y="5079"/>
                      <a:pt x="122825" y="4358"/>
                    </a:cubicBezTo>
                    <a:lnTo>
                      <a:pt x="122825" y="4358"/>
                    </a:lnTo>
                    <a:cubicBezTo>
                      <a:pt x="122670" y="4069"/>
                      <a:pt x="122462" y="3796"/>
                      <a:pt x="122197" y="3549"/>
                    </a:cubicBezTo>
                    <a:cubicBezTo>
                      <a:pt x="121583" y="2976"/>
                      <a:pt x="120847" y="2719"/>
                      <a:pt x="120127" y="2719"/>
                    </a:cubicBezTo>
                    <a:cubicBezTo>
                      <a:pt x="118543" y="2719"/>
                      <a:pt x="117030" y="3959"/>
                      <a:pt x="117030" y="5800"/>
                    </a:cubicBezTo>
                    <a:cubicBezTo>
                      <a:pt x="117030" y="5942"/>
                      <a:pt x="117042" y="6085"/>
                      <a:pt x="117066" y="6228"/>
                    </a:cubicBezTo>
                    <a:cubicBezTo>
                      <a:pt x="116911" y="6192"/>
                      <a:pt x="116756" y="6169"/>
                      <a:pt x="116601" y="6169"/>
                    </a:cubicBezTo>
                    <a:cubicBezTo>
                      <a:pt x="115506" y="6169"/>
                      <a:pt x="114625" y="7050"/>
                      <a:pt x="114625" y="8133"/>
                    </a:cubicBezTo>
                    <a:cubicBezTo>
                      <a:pt x="114625" y="9331"/>
                      <a:pt x="115603" y="10097"/>
                      <a:pt x="116608" y="10097"/>
                    </a:cubicBezTo>
                    <a:cubicBezTo>
                      <a:pt x="117152" y="10097"/>
                      <a:pt x="117704" y="9873"/>
                      <a:pt x="118114" y="9371"/>
                    </a:cubicBezTo>
                    <a:lnTo>
                      <a:pt x="119876" y="10491"/>
                    </a:lnTo>
                    <a:lnTo>
                      <a:pt x="119876" y="14598"/>
                    </a:lnTo>
                    <a:cubicBezTo>
                      <a:pt x="119876" y="14741"/>
                      <a:pt x="119986" y="14813"/>
                      <a:pt x="120096" y="14813"/>
                    </a:cubicBezTo>
                    <a:cubicBezTo>
                      <a:pt x="120206" y="14813"/>
                      <a:pt x="120316" y="14741"/>
                      <a:pt x="120316" y="14598"/>
                    </a:cubicBezTo>
                    <a:lnTo>
                      <a:pt x="120316" y="11765"/>
                    </a:lnTo>
                    <a:lnTo>
                      <a:pt x="121828" y="10824"/>
                    </a:lnTo>
                    <a:cubicBezTo>
                      <a:pt x="122129" y="11195"/>
                      <a:pt x="122571" y="11389"/>
                      <a:pt x="123018" y="11389"/>
                    </a:cubicBezTo>
                    <a:cubicBezTo>
                      <a:pt x="123332" y="11389"/>
                      <a:pt x="123649" y="11294"/>
                      <a:pt x="123924" y="11098"/>
                    </a:cubicBezTo>
                    <a:cubicBezTo>
                      <a:pt x="124484" y="10701"/>
                      <a:pt x="124704" y="9982"/>
                      <a:pt x="124488" y="9342"/>
                    </a:cubicBezTo>
                    <a:lnTo>
                      <a:pt x="124488" y="9342"/>
                    </a:lnTo>
                    <a:cubicBezTo>
                      <a:pt x="124369" y="9358"/>
                      <a:pt x="124250" y="9366"/>
                      <a:pt x="124131" y="9366"/>
                    </a:cubicBezTo>
                    <a:cubicBezTo>
                      <a:pt x="123408" y="9366"/>
                      <a:pt x="122696" y="9073"/>
                      <a:pt x="122181" y="8527"/>
                    </a:cubicBezTo>
                    <a:lnTo>
                      <a:pt x="122181" y="8527"/>
                    </a:lnTo>
                    <a:cubicBezTo>
                      <a:pt x="121544" y="8937"/>
                      <a:pt x="121288" y="9749"/>
                      <a:pt x="121590" y="10455"/>
                    </a:cubicBezTo>
                    <a:lnTo>
                      <a:pt x="120316" y="11253"/>
                    </a:lnTo>
                    <a:lnTo>
                      <a:pt x="120316" y="8859"/>
                    </a:lnTo>
                    <a:cubicBezTo>
                      <a:pt x="120957" y="8814"/>
                      <a:pt x="121511" y="8591"/>
                      <a:pt x="121957" y="8254"/>
                    </a:cubicBezTo>
                    <a:lnTo>
                      <a:pt x="121957" y="8254"/>
                    </a:lnTo>
                    <a:cubicBezTo>
                      <a:pt x="122026" y="8351"/>
                      <a:pt x="122101" y="8442"/>
                      <a:pt x="122181" y="8527"/>
                    </a:cubicBezTo>
                    <a:lnTo>
                      <a:pt x="122181" y="8527"/>
                    </a:lnTo>
                    <a:cubicBezTo>
                      <a:pt x="122221" y="8501"/>
                      <a:pt x="122262" y="8477"/>
                      <a:pt x="122305" y="8455"/>
                    </a:cubicBezTo>
                    <a:cubicBezTo>
                      <a:pt x="122531" y="8339"/>
                      <a:pt x="122774" y="8285"/>
                      <a:pt x="123014" y="8285"/>
                    </a:cubicBezTo>
                    <a:cubicBezTo>
                      <a:pt x="123542" y="8285"/>
                      <a:pt x="124054" y="8551"/>
                      <a:pt x="124341" y="9026"/>
                    </a:cubicBezTo>
                    <a:cubicBezTo>
                      <a:pt x="124403" y="9128"/>
                      <a:pt x="124452" y="9234"/>
                      <a:pt x="124488" y="9342"/>
                    </a:cubicBezTo>
                    <a:lnTo>
                      <a:pt x="124488" y="9342"/>
                    </a:lnTo>
                    <a:cubicBezTo>
                      <a:pt x="124888" y="9288"/>
                      <a:pt x="125282" y="9141"/>
                      <a:pt x="125638" y="8895"/>
                    </a:cubicBezTo>
                    <a:cubicBezTo>
                      <a:pt x="126055" y="9205"/>
                      <a:pt x="126555" y="9383"/>
                      <a:pt x="127079" y="9383"/>
                    </a:cubicBezTo>
                    <a:cubicBezTo>
                      <a:pt x="127198" y="9383"/>
                      <a:pt x="127329" y="9371"/>
                      <a:pt x="127448" y="9348"/>
                    </a:cubicBezTo>
                    <a:lnTo>
                      <a:pt x="127448" y="14229"/>
                    </a:lnTo>
                    <a:cubicBezTo>
                      <a:pt x="127460" y="14390"/>
                      <a:pt x="127585" y="14470"/>
                      <a:pt x="127710" y="14470"/>
                    </a:cubicBezTo>
                    <a:cubicBezTo>
                      <a:pt x="127835" y="14470"/>
                      <a:pt x="127960" y="14390"/>
                      <a:pt x="127972" y="14229"/>
                    </a:cubicBezTo>
                    <a:lnTo>
                      <a:pt x="127972" y="9205"/>
                    </a:lnTo>
                    <a:cubicBezTo>
                      <a:pt x="128270" y="9074"/>
                      <a:pt x="128532" y="8907"/>
                      <a:pt x="128758" y="8681"/>
                    </a:cubicBezTo>
                    <a:cubicBezTo>
                      <a:pt x="129405" y="9143"/>
                      <a:pt x="130121" y="9351"/>
                      <a:pt x="130819" y="9351"/>
                    </a:cubicBezTo>
                    <a:cubicBezTo>
                      <a:pt x="132677" y="9351"/>
                      <a:pt x="134410" y="7875"/>
                      <a:pt x="134401" y="5764"/>
                    </a:cubicBezTo>
                    <a:cubicBezTo>
                      <a:pt x="134401" y="3795"/>
                      <a:pt x="132806" y="2192"/>
                      <a:pt x="130839" y="2192"/>
                    </a:cubicBezTo>
                    <a:cubicBezTo>
                      <a:pt x="130832" y="2192"/>
                      <a:pt x="130825" y="2192"/>
                      <a:pt x="130818" y="2192"/>
                    </a:cubicBezTo>
                    <a:cubicBezTo>
                      <a:pt x="130698" y="2192"/>
                      <a:pt x="130568" y="2192"/>
                      <a:pt x="130437" y="2204"/>
                    </a:cubicBezTo>
                    <a:cubicBezTo>
                      <a:pt x="130013" y="882"/>
                      <a:pt x="128846" y="195"/>
                      <a:pt x="127676" y="19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84" name="Google Shape;584;p33"/>
          <p:cNvGrpSpPr/>
          <p:nvPr/>
        </p:nvGrpSpPr>
        <p:grpSpPr>
          <a:xfrm>
            <a:off x="-2189054" y="996946"/>
            <a:ext cx="4334196" cy="3485651"/>
            <a:chOff x="5039700" y="2786475"/>
            <a:chExt cx="2798061" cy="2250549"/>
          </a:xfrm>
        </p:grpSpPr>
        <p:sp>
          <p:nvSpPr>
            <p:cNvPr id="585" name="Google Shape;585;p33"/>
            <p:cNvSpPr/>
            <p:nvPr/>
          </p:nvSpPr>
          <p:spPr>
            <a:xfrm>
              <a:off x="6186580" y="3059062"/>
              <a:ext cx="12587" cy="44345"/>
            </a:xfrm>
            <a:custGeom>
              <a:avLst/>
              <a:gdLst/>
              <a:ahLst/>
              <a:cxnLst/>
              <a:rect l="l" t="t" r="r" b="b"/>
              <a:pathLst>
                <a:path w="453" h="1596" extrusionOk="0">
                  <a:moveTo>
                    <a:pt x="227" y="0"/>
                  </a:moveTo>
                  <a:cubicBezTo>
                    <a:pt x="108" y="0"/>
                    <a:pt x="0" y="357"/>
                    <a:pt x="0" y="798"/>
                  </a:cubicBezTo>
                  <a:cubicBezTo>
                    <a:pt x="0" y="1250"/>
                    <a:pt x="96" y="1596"/>
                    <a:pt x="227" y="1596"/>
                  </a:cubicBezTo>
                  <a:cubicBezTo>
                    <a:pt x="358" y="1596"/>
                    <a:pt x="453" y="1250"/>
                    <a:pt x="453" y="798"/>
                  </a:cubicBezTo>
                  <a:cubicBezTo>
                    <a:pt x="453" y="357"/>
                    <a:pt x="358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3"/>
            <p:cNvSpPr/>
            <p:nvPr/>
          </p:nvSpPr>
          <p:spPr>
            <a:xfrm>
              <a:off x="6201806" y="3059062"/>
              <a:ext cx="12587" cy="44345"/>
            </a:xfrm>
            <a:custGeom>
              <a:avLst/>
              <a:gdLst/>
              <a:ahLst/>
              <a:cxnLst/>
              <a:rect l="l" t="t" r="r" b="b"/>
              <a:pathLst>
                <a:path w="453" h="1596" extrusionOk="0">
                  <a:moveTo>
                    <a:pt x="226" y="0"/>
                  </a:moveTo>
                  <a:cubicBezTo>
                    <a:pt x="95" y="0"/>
                    <a:pt x="0" y="357"/>
                    <a:pt x="0" y="798"/>
                  </a:cubicBezTo>
                  <a:cubicBezTo>
                    <a:pt x="0" y="1239"/>
                    <a:pt x="95" y="1596"/>
                    <a:pt x="226" y="1596"/>
                  </a:cubicBezTo>
                  <a:cubicBezTo>
                    <a:pt x="345" y="1596"/>
                    <a:pt x="453" y="1250"/>
                    <a:pt x="453" y="798"/>
                  </a:cubicBezTo>
                  <a:cubicBezTo>
                    <a:pt x="453" y="357"/>
                    <a:pt x="345" y="0"/>
                    <a:pt x="2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3"/>
            <p:cNvSpPr/>
            <p:nvPr/>
          </p:nvSpPr>
          <p:spPr>
            <a:xfrm>
              <a:off x="6308300" y="3059062"/>
              <a:ext cx="12948" cy="44345"/>
            </a:xfrm>
            <a:custGeom>
              <a:avLst/>
              <a:gdLst/>
              <a:ahLst/>
              <a:cxnLst/>
              <a:rect l="l" t="t" r="r" b="b"/>
              <a:pathLst>
                <a:path w="466" h="1596" extrusionOk="0">
                  <a:moveTo>
                    <a:pt x="227" y="0"/>
                  </a:moveTo>
                  <a:cubicBezTo>
                    <a:pt x="108" y="0"/>
                    <a:pt x="1" y="357"/>
                    <a:pt x="1" y="798"/>
                  </a:cubicBezTo>
                  <a:cubicBezTo>
                    <a:pt x="1" y="1239"/>
                    <a:pt x="108" y="1596"/>
                    <a:pt x="227" y="1596"/>
                  </a:cubicBezTo>
                  <a:cubicBezTo>
                    <a:pt x="358" y="1596"/>
                    <a:pt x="465" y="1250"/>
                    <a:pt x="465" y="798"/>
                  </a:cubicBezTo>
                  <a:cubicBezTo>
                    <a:pt x="465" y="357"/>
                    <a:pt x="358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3"/>
            <p:cNvSpPr/>
            <p:nvPr/>
          </p:nvSpPr>
          <p:spPr>
            <a:xfrm>
              <a:off x="6323526" y="3059062"/>
              <a:ext cx="12614" cy="44345"/>
            </a:xfrm>
            <a:custGeom>
              <a:avLst/>
              <a:gdLst/>
              <a:ahLst/>
              <a:cxnLst/>
              <a:rect l="l" t="t" r="r" b="b"/>
              <a:pathLst>
                <a:path w="454" h="1596" extrusionOk="0">
                  <a:moveTo>
                    <a:pt x="227" y="0"/>
                  </a:moveTo>
                  <a:cubicBezTo>
                    <a:pt x="96" y="0"/>
                    <a:pt x="1" y="357"/>
                    <a:pt x="1" y="798"/>
                  </a:cubicBezTo>
                  <a:cubicBezTo>
                    <a:pt x="1" y="1250"/>
                    <a:pt x="96" y="1596"/>
                    <a:pt x="227" y="1596"/>
                  </a:cubicBezTo>
                  <a:cubicBezTo>
                    <a:pt x="358" y="1596"/>
                    <a:pt x="453" y="1250"/>
                    <a:pt x="453" y="798"/>
                  </a:cubicBezTo>
                  <a:cubicBezTo>
                    <a:pt x="453" y="357"/>
                    <a:pt x="358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3"/>
            <p:cNvSpPr/>
            <p:nvPr/>
          </p:nvSpPr>
          <p:spPr>
            <a:xfrm>
              <a:off x="6591138" y="3059062"/>
              <a:ext cx="12614" cy="44345"/>
            </a:xfrm>
            <a:custGeom>
              <a:avLst/>
              <a:gdLst/>
              <a:ahLst/>
              <a:cxnLst/>
              <a:rect l="l" t="t" r="r" b="b"/>
              <a:pathLst>
                <a:path w="454" h="1596" extrusionOk="0">
                  <a:moveTo>
                    <a:pt x="227" y="0"/>
                  </a:moveTo>
                  <a:cubicBezTo>
                    <a:pt x="96" y="0"/>
                    <a:pt x="1" y="357"/>
                    <a:pt x="1" y="798"/>
                  </a:cubicBezTo>
                  <a:cubicBezTo>
                    <a:pt x="1" y="1239"/>
                    <a:pt x="96" y="1596"/>
                    <a:pt x="227" y="1596"/>
                  </a:cubicBezTo>
                  <a:cubicBezTo>
                    <a:pt x="358" y="1596"/>
                    <a:pt x="453" y="1250"/>
                    <a:pt x="453" y="798"/>
                  </a:cubicBezTo>
                  <a:cubicBezTo>
                    <a:pt x="453" y="357"/>
                    <a:pt x="358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3"/>
            <p:cNvSpPr/>
            <p:nvPr/>
          </p:nvSpPr>
          <p:spPr>
            <a:xfrm>
              <a:off x="6606363" y="3059062"/>
              <a:ext cx="12587" cy="44345"/>
            </a:xfrm>
            <a:custGeom>
              <a:avLst/>
              <a:gdLst/>
              <a:ahLst/>
              <a:cxnLst/>
              <a:rect l="l" t="t" r="r" b="b"/>
              <a:pathLst>
                <a:path w="453" h="1596" extrusionOk="0">
                  <a:moveTo>
                    <a:pt x="227" y="0"/>
                  </a:moveTo>
                  <a:cubicBezTo>
                    <a:pt x="96" y="0"/>
                    <a:pt x="0" y="357"/>
                    <a:pt x="0" y="798"/>
                  </a:cubicBezTo>
                  <a:cubicBezTo>
                    <a:pt x="0" y="1239"/>
                    <a:pt x="96" y="1596"/>
                    <a:pt x="227" y="1596"/>
                  </a:cubicBezTo>
                  <a:cubicBezTo>
                    <a:pt x="346" y="1596"/>
                    <a:pt x="453" y="1250"/>
                    <a:pt x="453" y="798"/>
                  </a:cubicBezTo>
                  <a:cubicBezTo>
                    <a:pt x="453" y="357"/>
                    <a:pt x="358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3"/>
            <p:cNvSpPr/>
            <p:nvPr/>
          </p:nvSpPr>
          <p:spPr>
            <a:xfrm>
              <a:off x="6712219" y="3051115"/>
              <a:ext cx="12920" cy="44345"/>
            </a:xfrm>
            <a:custGeom>
              <a:avLst/>
              <a:gdLst/>
              <a:ahLst/>
              <a:cxnLst/>
              <a:rect l="l" t="t" r="r" b="b"/>
              <a:pathLst>
                <a:path w="465" h="1596" extrusionOk="0">
                  <a:moveTo>
                    <a:pt x="227" y="1"/>
                  </a:moveTo>
                  <a:cubicBezTo>
                    <a:pt x="108" y="1"/>
                    <a:pt x="0" y="358"/>
                    <a:pt x="0" y="798"/>
                  </a:cubicBezTo>
                  <a:cubicBezTo>
                    <a:pt x="0" y="1239"/>
                    <a:pt x="108" y="1596"/>
                    <a:pt x="227" y="1596"/>
                  </a:cubicBezTo>
                  <a:cubicBezTo>
                    <a:pt x="358" y="1596"/>
                    <a:pt x="465" y="1239"/>
                    <a:pt x="465" y="798"/>
                  </a:cubicBezTo>
                  <a:cubicBezTo>
                    <a:pt x="465" y="358"/>
                    <a:pt x="358" y="1"/>
                    <a:pt x="2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3"/>
            <p:cNvSpPr/>
            <p:nvPr/>
          </p:nvSpPr>
          <p:spPr>
            <a:xfrm>
              <a:off x="6727444" y="3051115"/>
              <a:ext cx="12587" cy="44345"/>
            </a:xfrm>
            <a:custGeom>
              <a:avLst/>
              <a:gdLst/>
              <a:ahLst/>
              <a:cxnLst/>
              <a:rect l="l" t="t" r="r" b="b"/>
              <a:pathLst>
                <a:path w="453" h="1596" extrusionOk="0">
                  <a:moveTo>
                    <a:pt x="226" y="1"/>
                  </a:moveTo>
                  <a:cubicBezTo>
                    <a:pt x="95" y="1"/>
                    <a:pt x="0" y="358"/>
                    <a:pt x="0" y="798"/>
                  </a:cubicBezTo>
                  <a:cubicBezTo>
                    <a:pt x="0" y="1239"/>
                    <a:pt x="95" y="1596"/>
                    <a:pt x="226" y="1596"/>
                  </a:cubicBezTo>
                  <a:cubicBezTo>
                    <a:pt x="357" y="1596"/>
                    <a:pt x="453" y="1239"/>
                    <a:pt x="453" y="798"/>
                  </a:cubicBezTo>
                  <a:cubicBezTo>
                    <a:pt x="453" y="358"/>
                    <a:pt x="357" y="1"/>
                    <a:pt x="2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3"/>
            <p:cNvSpPr/>
            <p:nvPr/>
          </p:nvSpPr>
          <p:spPr>
            <a:xfrm>
              <a:off x="6159130" y="3094791"/>
              <a:ext cx="85356" cy="352675"/>
            </a:xfrm>
            <a:custGeom>
              <a:avLst/>
              <a:gdLst/>
              <a:ahLst/>
              <a:cxnLst/>
              <a:rect l="l" t="t" r="r" b="b"/>
              <a:pathLst>
                <a:path w="3072" h="12693" extrusionOk="0">
                  <a:moveTo>
                    <a:pt x="1429" y="0"/>
                  </a:moveTo>
                  <a:cubicBezTo>
                    <a:pt x="881" y="0"/>
                    <a:pt x="441" y="857"/>
                    <a:pt x="441" y="1917"/>
                  </a:cubicBezTo>
                  <a:cubicBezTo>
                    <a:pt x="441" y="2239"/>
                    <a:pt x="476" y="2560"/>
                    <a:pt x="572" y="2870"/>
                  </a:cubicBezTo>
                  <a:cubicBezTo>
                    <a:pt x="215" y="3155"/>
                    <a:pt x="0" y="3596"/>
                    <a:pt x="0" y="4060"/>
                  </a:cubicBezTo>
                  <a:lnTo>
                    <a:pt x="0" y="7418"/>
                  </a:lnTo>
                  <a:cubicBezTo>
                    <a:pt x="0" y="7846"/>
                    <a:pt x="191" y="8263"/>
                    <a:pt x="524" y="8549"/>
                  </a:cubicBezTo>
                  <a:lnTo>
                    <a:pt x="524" y="12228"/>
                  </a:lnTo>
                  <a:cubicBezTo>
                    <a:pt x="524" y="12537"/>
                    <a:pt x="753" y="12692"/>
                    <a:pt x="982" y="12692"/>
                  </a:cubicBezTo>
                  <a:cubicBezTo>
                    <a:pt x="1212" y="12692"/>
                    <a:pt x="1441" y="12537"/>
                    <a:pt x="1441" y="12228"/>
                  </a:cubicBezTo>
                  <a:lnTo>
                    <a:pt x="1441" y="8942"/>
                  </a:lnTo>
                  <a:lnTo>
                    <a:pt x="1548" y="8942"/>
                  </a:lnTo>
                  <a:cubicBezTo>
                    <a:pt x="1643" y="8942"/>
                    <a:pt x="1739" y="8930"/>
                    <a:pt x="1846" y="8906"/>
                  </a:cubicBezTo>
                  <a:lnTo>
                    <a:pt x="1846" y="10192"/>
                  </a:lnTo>
                  <a:cubicBezTo>
                    <a:pt x="1846" y="10591"/>
                    <a:pt x="2143" y="10790"/>
                    <a:pt x="2441" y="10790"/>
                  </a:cubicBezTo>
                  <a:cubicBezTo>
                    <a:pt x="2739" y="10790"/>
                    <a:pt x="3036" y="10591"/>
                    <a:pt x="3036" y="10192"/>
                  </a:cubicBezTo>
                  <a:lnTo>
                    <a:pt x="3036" y="7727"/>
                  </a:lnTo>
                  <a:cubicBezTo>
                    <a:pt x="3060" y="7632"/>
                    <a:pt x="3060" y="7525"/>
                    <a:pt x="3072" y="7418"/>
                  </a:cubicBezTo>
                  <a:lnTo>
                    <a:pt x="3072" y="4060"/>
                  </a:lnTo>
                  <a:cubicBezTo>
                    <a:pt x="3060" y="3524"/>
                    <a:pt x="2786" y="3024"/>
                    <a:pt x="2322" y="2750"/>
                  </a:cubicBezTo>
                  <a:cubicBezTo>
                    <a:pt x="2393" y="2477"/>
                    <a:pt x="2429" y="2191"/>
                    <a:pt x="2429" y="1917"/>
                  </a:cubicBezTo>
                  <a:cubicBezTo>
                    <a:pt x="2429" y="1834"/>
                    <a:pt x="2429" y="1750"/>
                    <a:pt x="2417" y="1679"/>
                  </a:cubicBezTo>
                  <a:cubicBezTo>
                    <a:pt x="2405" y="1596"/>
                    <a:pt x="2429" y="1524"/>
                    <a:pt x="2429" y="1453"/>
                  </a:cubicBezTo>
                  <a:cubicBezTo>
                    <a:pt x="2429" y="655"/>
                    <a:pt x="2096" y="0"/>
                    <a:pt x="1679" y="0"/>
                  </a:cubicBezTo>
                  <a:cubicBezTo>
                    <a:pt x="1643" y="0"/>
                    <a:pt x="1608" y="12"/>
                    <a:pt x="1572" y="24"/>
                  </a:cubicBezTo>
                  <a:cubicBezTo>
                    <a:pt x="1524" y="12"/>
                    <a:pt x="1477" y="0"/>
                    <a:pt x="14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3"/>
            <p:cNvSpPr/>
            <p:nvPr/>
          </p:nvSpPr>
          <p:spPr>
            <a:xfrm>
              <a:off x="6343697" y="2794671"/>
              <a:ext cx="241868" cy="114891"/>
            </a:xfrm>
            <a:custGeom>
              <a:avLst/>
              <a:gdLst/>
              <a:ahLst/>
              <a:cxnLst/>
              <a:rect l="l" t="t" r="r" b="b"/>
              <a:pathLst>
                <a:path w="8705" h="4135" extrusionOk="0">
                  <a:moveTo>
                    <a:pt x="4369" y="1"/>
                  </a:moveTo>
                  <a:cubicBezTo>
                    <a:pt x="4001" y="1"/>
                    <a:pt x="3680" y="298"/>
                    <a:pt x="3680" y="694"/>
                  </a:cubicBezTo>
                  <a:cubicBezTo>
                    <a:pt x="3680" y="849"/>
                    <a:pt x="3739" y="1003"/>
                    <a:pt x="3835" y="1122"/>
                  </a:cubicBezTo>
                  <a:cubicBezTo>
                    <a:pt x="3668" y="1206"/>
                    <a:pt x="3525" y="1337"/>
                    <a:pt x="3430" y="1491"/>
                  </a:cubicBezTo>
                  <a:lnTo>
                    <a:pt x="251" y="1491"/>
                  </a:lnTo>
                  <a:cubicBezTo>
                    <a:pt x="1" y="1515"/>
                    <a:pt x="1" y="1896"/>
                    <a:pt x="251" y="1920"/>
                  </a:cubicBezTo>
                  <a:lnTo>
                    <a:pt x="688" y="1920"/>
                  </a:lnTo>
                  <a:cubicBezTo>
                    <a:pt x="450" y="1951"/>
                    <a:pt x="463" y="2338"/>
                    <a:pt x="729" y="2338"/>
                  </a:cubicBezTo>
                  <a:cubicBezTo>
                    <a:pt x="736" y="2338"/>
                    <a:pt x="743" y="2337"/>
                    <a:pt x="751" y="2337"/>
                  </a:cubicBezTo>
                  <a:lnTo>
                    <a:pt x="1184" y="2337"/>
                  </a:lnTo>
                  <a:cubicBezTo>
                    <a:pt x="929" y="2358"/>
                    <a:pt x="932" y="2755"/>
                    <a:pt x="1195" y="2755"/>
                  </a:cubicBezTo>
                  <a:cubicBezTo>
                    <a:pt x="1205" y="2755"/>
                    <a:pt x="1216" y="2755"/>
                    <a:pt x="1227" y="2754"/>
                  </a:cubicBezTo>
                  <a:lnTo>
                    <a:pt x="1446" y="2754"/>
                  </a:lnTo>
                  <a:cubicBezTo>
                    <a:pt x="1187" y="2775"/>
                    <a:pt x="1194" y="3183"/>
                    <a:pt x="1467" y="3183"/>
                  </a:cubicBezTo>
                  <a:cubicBezTo>
                    <a:pt x="1474" y="3183"/>
                    <a:pt x="1482" y="3183"/>
                    <a:pt x="1489" y="3182"/>
                  </a:cubicBezTo>
                  <a:lnTo>
                    <a:pt x="2132" y="3182"/>
                  </a:lnTo>
                  <a:cubicBezTo>
                    <a:pt x="2549" y="3182"/>
                    <a:pt x="2942" y="3015"/>
                    <a:pt x="3239" y="2730"/>
                  </a:cubicBezTo>
                  <a:lnTo>
                    <a:pt x="3239" y="2944"/>
                  </a:lnTo>
                  <a:cubicBezTo>
                    <a:pt x="3216" y="3599"/>
                    <a:pt x="3739" y="4135"/>
                    <a:pt x="4382" y="4135"/>
                  </a:cubicBezTo>
                  <a:cubicBezTo>
                    <a:pt x="5037" y="4135"/>
                    <a:pt x="5561" y="3599"/>
                    <a:pt x="5537" y="2944"/>
                  </a:cubicBezTo>
                  <a:lnTo>
                    <a:pt x="5537" y="2801"/>
                  </a:lnTo>
                  <a:cubicBezTo>
                    <a:pt x="5823" y="3051"/>
                    <a:pt x="6192" y="3182"/>
                    <a:pt x="6573" y="3182"/>
                  </a:cubicBezTo>
                  <a:lnTo>
                    <a:pt x="7228" y="3182"/>
                  </a:lnTo>
                  <a:cubicBezTo>
                    <a:pt x="7478" y="3158"/>
                    <a:pt x="7478" y="2777"/>
                    <a:pt x="7228" y="2765"/>
                  </a:cubicBezTo>
                  <a:lnTo>
                    <a:pt x="7490" y="2765"/>
                  </a:lnTo>
                  <a:cubicBezTo>
                    <a:pt x="7752" y="2742"/>
                    <a:pt x="7752" y="2361"/>
                    <a:pt x="7490" y="2337"/>
                  </a:cubicBezTo>
                  <a:lnTo>
                    <a:pt x="7966" y="2337"/>
                  </a:lnTo>
                  <a:cubicBezTo>
                    <a:pt x="7974" y="2337"/>
                    <a:pt x="7981" y="2338"/>
                    <a:pt x="7989" y="2338"/>
                  </a:cubicBezTo>
                  <a:cubicBezTo>
                    <a:pt x="8261" y="2338"/>
                    <a:pt x="8268" y="1941"/>
                    <a:pt x="8011" y="1920"/>
                  </a:cubicBezTo>
                  <a:lnTo>
                    <a:pt x="8454" y="1920"/>
                  </a:lnTo>
                  <a:cubicBezTo>
                    <a:pt x="8704" y="1896"/>
                    <a:pt x="8704" y="1515"/>
                    <a:pt x="8454" y="1503"/>
                  </a:cubicBezTo>
                  <a:lnTo>
                    <a:pt x="5335" y="1503"/>
                  </a:lnTo>
                  <a:cubicBezTo>
                    <a:pt x="5228" y="1337"/>
                    <a:pt x="5085" y="1206"/>
                    <a:pt x="4918" y="1122"/>
                  </a:cubicBezTo>
                  <a:cubicBezTo>
                    <a:pt x="5204" y="741"/>
                    <a:pt x="5037" y="194"/>
                    <a:pt x="4597" y="39"/>
                  </a:cubicBezTo>
                  <a:cubicBezTo>
                    <a:pt x="4520" y="13"/>
                    <a:pt x="4444" y="1"/>
                    <a:pt x="43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3"/>
            <p:cNvSpPr/>
            <p:nvPr/>
          </p:nvSpPr>
          <p:spPr>
            <a:xfrm>
              <a:off x="5041034" y="2967431"/>
              <a:ext cx="2796727" cy="2069594"/>
            </a:xfrm>
            <a:custGeom>
              <a:avLst/>
              <a:gdLst/>
              <a:ahLst/>
              <a:cxnLst/>
              <a:rect l="l" t="t" r="r" b="b"/>
              <a:pathLst>
                <a:path w="100656" h="74486" extrusionOk="0">
                  <a:moveTo>
                    <a:pt x="50316" y="0"/>
                  </a:moveTo>
                  <a:lnTo>
                    <a:pt x="50316" y="7132"/>
                  </a:lnTo>
                  <a:cubicBezTo>
                    <a:pt x="49292" y="7287"/>
                    <a:pt x="48351" y="7751"/>
                    <a:pt x="47625" y="8477"/>
                  </a:cubicBezTo>
                  <a:cubicBezTo>
                    <a:pt x="47506" y="8120"/>
                    <a:pt x="47268" y="7823"/>
                    <a:pt x="46958" y="7620"/>
                  </a:cubicBezTo>
                  <a:cubicBezTo>
                    <a:pt x="47018" y="7346"/>
                    <a:pt x="47054" y="7073"/>
                    <a:pt x="47054" y="6787"/>
                  </a:cubicBezTo>
                  <a:cubicBezTo>
                    <a:pt x="47054" y="6703"/>
                    <a:pt x="47054" y="6632"/>
                    <a:pt x="47054" y="6549"/>
                  </a:cubicBezTo>
                  <a:cubicBezTo>
                    <a:pt x="47042" y="6465"/>
                    <a:pt x="47065" y="6394"/>
                    <a:pt x="47065" y="6322"/>
                  </a:cubicBezTo>
                  <a:cubicBezTo>
                    <a:pt x="47065" y="5525"/>
                    <a:pt x="46720" y="4870"/>
                    <a:pt x="46303" y="4870"/>
                  </a:cubicBezTo>
                  <a:cubicBezTo>
                    <a:pt x="46268" y="4870"/>
                    <a:pt x="46232" y="4882"/>
                    <a:pt x="46196" y="4894"/>
                  </a:cubicBezTo>
                  <a:cubicBezTo>
                    <a:pt x="46161" y="4882"/>
                    <a:pt x="46113" y="4870"/>
                    <a:pt x="46065" y="4870"/>
                  </a:cubicBezTo>
                  <a:cubicBezTo>
                    <a:pt x="45518" y="4870"/>
                    <a:pt x="45065" y="5727"/>
                    <a:pt x="45065" y="6787"/>
                  </a:cubicBezTo>
                  <a:cubicBezTo>
                    <a:pt x="45065" y="7108"/>
                    <a:pt x="45113" y="7430"/>
                    <a:pt x="45208" y="7739"/>
                  </a:cubicBezTo>
                  <a:cubicBezTo>
                    <a:pt x="44839" y="8037"/>
                    <a:pt x="44637" y="8466"/>
                    <a:pt x="44637" y="8930"/>
                  </a:cubicBezTo>
                  <a:lnTo>
                    <a:pt x="44637" y="12287"/>
                  </a:lnTo>
                  <a:cubicBezTo>
                    <a:pt x="44637" y="12716"/>
                    <a:pt x="44815" y="13133"/>
                    <a:pt x="45149" y="13419"/>
                  </a:cubicBezTo>
                  <a:lnTo>
                    <a:pt x="45149" y="17098"/>
                  </a:lnTo>
                  <a:cubicBezTo>
                    <a:pt x="45131" y="17425"/>
                    <a:pt x="45369" y="17589"/>
                    <a:pt x="45607" y="17589"/>
                  </a:cubicBezTo>
                  <a:cubicBezTo>
                    <a:pt x="45845" y="17589"/>
                    <a:pt x="46083" y="17425"/>
                    <a:pt x="46065" y="17098"/>
                  </a:cubicBezTo>
                  <a:lnTo>
                    <a:pt x="46065" y="13811"/>
                  </a:lnTo>
                  <a:lnTo>
                    <a:pt x="46125" y="13811"/>
                  </a:lnTo>
                  <a:lnTo>
                    <a:pt x="46125" y="17657"/>
                  </a:lnTo>
                  <a:lnTo>
                    <a:pt x="37648" y="17657"/>
                  </a:lnTo>
                  <a:cubicBezTo>
                    <a:pt x="37633" y="17656"/>
                    <a:pt x="37619" y="17656"/>
                    <a:pt x="37605" y="17656"/>
                  </a:cubicBezTo>
                  <a:cubicBezTo>
                    <a:pt x="37160" y="17656"/>
                    <a:pt x="36802" y="18016"/>
                    <a:pt x="36802" y="18455"/>
                  </a:cubicBezTo>
                  <a:cubicBezTo>
                    <a:pt x="36802" y="18912"/>
                    <a:pt x="37171" y="19265"/>
                    <a:pt x="37625" y="19265"/>
                  </a:cubicBezTo>
                  <a:cubicBezTo>
                    <a:pt x="37633" y="19265"/>
                    <a:pt x="37640" y="19265"/>
                    <a:pt x="37648" y="19265"/>
                  </a:cubicBezTo>
                  <a:lnTo>
                    <a:pt x="37779" y="19265"/>
                  </a:lnTo>
                  <a:lnTo>
                    <a:pt x="37874" y="19288"/>
                  </a:lnTo>
                  <a:lnTo>
                    <a:pt x="37874" y="19610"/>
                  </a:lnTo>
                  <a:lnTo>
                    <a:pt x="8227" y="19610"/>
                  </a:lnTo>
                  <a:cubicBezTo>
                    <a:pt x="8220" y="19609"/>
                    <a:pt x="8212" y="19609"/>
                    <a:pt x="8205" y="19609"/>
                  </a:cubicBezTo>
                  <a:cubicBezTo>
                    <a:pt x="7786" y="19609"/>
                    <a:pt x="7782" y="20242"/>
                    <a:pt x="8194" y="20242"/>
                  </a:cubicBezTo>
                  <a:cubicBezTo>
                    <a:pt x="8205" y="20242"/>
                    <a:pt x="8216" y="20242"/>
                    <a:pt x="8227" y="20241"/>
                  </a:cubicBezTo>
                  <a:lnTo>
                    <a:pt x="8727" y="20241"/>
                  </a:lnTo>
                  <a:lnTo>
                    <a:pt x="8727" y="24337"/>
                  </a:lnTo>
                  <a:lnTo>
                    <a:pt x="5977" y="24337"/>
                  </a:lnTo>
                  <a:cubicBezTo>
                    <a:pt x="5477" y="24337"/>
                    <a:pt x="5477" y="25075"/>
                    <a:pt x="5977" y="25075"/>
                  </a:cubicBezTo>
                  <a:lnTo>
                    <a:pt x="976" y="25075"/>
                  </a:lnTo>
                  <a:cubicBezTo>
                    <a:pt x="429" y="25099"/>
                    <a:pt x="0" y="25539"/>
                    <a:pt x="0" y="26087"/>
                  </a:cubicBezTo>
                  <a:cubicBezTo>
                    <a:pt x="0" y="26634"/>
                    <a:pt x="429" y="27075"/>
                    <a:pt x="976" y="27099"/>
                  </a:cubicBezTo>
                  <a:lnTo>
                    <a:pt x="1000" y="27099"/>
                  </a:lnTo>
                  <a:lnTo>
                    <a:pt x="1000" y="29647"/>
                  </a:lnTo>
                  <a:lnTo>
                    <a:pt x="3024" y="29647"/>
                  </a:lnTo>
                  <a:lnTo>
                    <a:pt x="3024" y="33588"/>
                  </a:lnTo>
                  <a:lnTo>
                    <a:pt x="1000" y="33588"/>
                  </a:lnTo>
                  <a:lnTo>
                    <a:pt x="1000" y="35290"/>
                  </a:lnTo>
                  <a:lnTo>
                    <a:pt x="2536" y="35290"/>
                  </a:lnTo>
                  <a:lnTo>
                    <a:pt x="2536" y="73152"/>
                  </a:lnTo>
                  <a:lnTo>
                    <a:pt x="2286" y="73152"/>
                  </a:lnTo>
                  <a:cubicBezTo>
                    <a:pt x="2271" y="73151"/>
                    <a:pt x="2256" y="73151"/>
                    <a:pt x="2241" y="73151"/>
                  </a:cubicBezTo>
                  <a:cubicBezTo>
                    <a:pt x="1432" y="73151"/>
                    <a:pt x="1432" y="74392"/>
                    <a:pt x="2241" y="74392"/>
                  </a:cubicBezTo>
                  <a:cubicBezTo>
                    <a:pt x="2256" y="74392"/>
                    <a:pt x="2271" y="74391"/>
                    <a:pt x="2286" y="74390"/>
                  </a:cubicBezTo>
                  <a:lnTo>
                    <a:pt x="11823" y="74390"/>
                  </a:lnTo>
                  <a:cubicBezTo>
                    <a:pt x="11837" y="74391"/>
                    <a:pt x="11851" y="74392"/>
                    <a:pt x="11865" y="74392"/>
                  </a:cubicBezTo>
                  <a:cubicBezTo>
                    <a:pt x="12203" y="74392"/>
                    <a:pt x="12478" y="74114"/>
                    <a:pt x="12478" y="73771"/>
                  </a:cubicBezTo>
                  <a:cubicBezTo>
                    <a:pt x="12478" y="73422"/>
                    <a:pt x="12193" y="73152"/>
                    <a:pt x="11845" y="73152"/>
                  </a:cubicBezTo>
                  <a:cubicBezTo>
                    <a:pt x="11838" y="73152"/>
                    <a:pt x="11830" y="73152"/>
                    <a:pt x="11823" y="73152"/>
                  </a:cubicBezTo>
                  <a:lnTo>
                    <a:pt x="11585" y="73152"/>
                  </a:lnTo>
                  <a:lnTo>
                    <a:pt x="11585" y="35290"/>
                  </a:lnTo>
                  <a:lnTo>
                    <a:pt x="18526" y="35290"/>
                  </a:lnTo>
                  <a:lnTo>
                    <a:pt x="18526" y="73235"/>
                  </a:lnTo>
                  <a:lnTo>
                    <a:pt x="18657" y="73235"/>
                  </a:lnTo>
                  <a:cubicBezTo>
                    <a:pt x="17935" y="73413"/>
                    <a:pt x="18060" y="74462"/>
                    <a:pt x="18799" y="74462"/>
                  </a:cubicBezTo>
                  <a:cubicBezTo>
                    <a:pt x="18804" y="74462"/>
                    <a:pt x="18808" y="74462"/>
                    <a:pt x="18812" y="74462"/>
                  </a:cubicBezTo>
                  <a:lnTo>
                    <a:pt x="28349" y="74462"/>
                  </a:lnTo>
                  <a:cubicBezTo>
                    <a:pt x="28363" y="74463"/>
                    <a:pt x="28377" y="74463"/>
                    <a:pt x="28390" y="74463"/>
                  </a:cubicBezTo>
                  <a:cubicBezTo>
                    <a:pt x="28729" y="74463"/>
                    <a:pt x="29004" y="74186"/>
                    <a:pt x="29004" y="73843"/>
                  </a:cubicBezTo>
                  <a:cubicBezTo>
                    <a:pt x="29004" y="73499"/>
                    <a:pt x="28729" y="73222"/>
                    <a:pt x="28390" y="73222"/>
                  </a:cubicBezTo>
                  <a:cubicBezTo>
                    <a:pt x="28377" y="73222"/>
                    <a:pt x="28363" y="73223"/>
                    <a:pt x="28349" y="73224"/>
                  </a:cubicBezTo>
                  <a:lnTo>
                    <a:pt x="28099" y="73224"/>
                  </a:lnTo>
                  <a:lnTo>
                    <a:pt x="28099" y="35290"/>
                  </a:lnTo>
                  <a:lnTo>
                    <a:pt x="33909" y="35290"/>
                  </a:lnTo>
                  <a:lnTo>
                    <a:pt x="33909" y="73224"/>
                  </a:lnTo>
                  <a:lnTo>
                    <a:pt x="33659" y="73224"/>
                  </a:lnTo>
                  <a:cubicBezTo>
                    <a:pt x="32861" y="73259"/>
                    <a:pt x="32861" y="74426"/>
                    <a:pt x="33659" y="74462"/>
                  </a:cubicBezTo>
                  <a:lnTo>
                    <a:pt x="43196" y="74462"/>
                  </a:lnTo>
                  <a:cubicBezTo>
                    <a:pt x="43982" y="74426"/>
                    <a:pt x="43982" y="73259"/>
                    <a:pt x="43196" y="73224"/>
                  </a:cubicBezTo>
                  <a:lnTo>
                    <a:pt x="42946" y="73224"/>
                  </a:lnTo>
                  <a:lnTo>
                    <a:pt x="42946" y="35290"/>
                  </a:lnTo>
                  <a:lnTo>
                    <a:pt x="57317" y="35314"/>
                  </a:lnTo>
                  <a:lnTo>
                    <a:pt x="57317" y="73224"/>
                  </a:lnTo>
                  <a:lnTo>
                    <a:pt x="57067" y="73224"/>
                  </a:lnTo>
                  <a:cubicBezTo>
                    <a:pt x="56733" y="73224"/>
                    <a:pt x="56448" y="73497"/>
                    <a:pt x="56448" y="73843"/>
                  </a:cubicBezTo>
                  <a:cubicBezTo>
                    <a:pt x="56448" y="73890"/>
                    <a:pt x="56460" y="73938"/>
                    <a:pt x="56471" y="73997"/>
                  </a:cubicBezTo>
                  <a:cubicBezTo>
                    <a:pt x="56531" y="74283"/>
                    <a:pt x="56781" y="74486"/>
                    <a:pt x="57079" y="74486"/>
                  </a:cubicBezTo>
                  <a:lnTo>
                    <a:pt x="66616" y="74486"/>
                  </a:lnTo>
                  <a:cubicBezTo>
                    <a:pt x="66961" y="74486"/>
                    <a:pt x="67247" y="74212"/>
                    <a:pt x="67247" y="73866"/>
                  </a:cubicBezTo>
                  <a:cubicBezTo>
                    <a:pt x="67235" y="73819"/>
                    <a:pt x="67235" y="73771"/>
                    <a:pt x="67223" y="73724"/>
                  </a:cubicBezTo>
                  <a:cubicBezTo>
                    <a:pt x="67163" y="73426"/>
                    <a:pt x="66901" y="73224"/>
                    <a:pt x="66616" y="73224"/>
                  </a:cubicBezTo>
                  <a:lnTo>
                    <a:pt x="66377" y="73224"/>
                  </a:lnTo>
                  <a:lnTo>
                    <a:pt x="66377" y="35314"/>
                  </a:lnTo>
                  <a:lnTo>
                    <a:pt x="72176" y="35314"/>
                  </a:lnTo>
                  <a:lnTo>
                    <a:pt x="72176" y="73224"/>
                  </a:lnTo>
                  <a:lnTo>
                    <a:pt x="71926" y="73224"/>
                  </a:lnTo>
                  <a:cubicBezTo>
                    <a:pt x="71580" y="73224"/>
                    <a:pt x="71307" y="73497"/>
                    <a:pt x="71307" y="73843"/>
                  </a:cubicBezTo>
                  <a:cubicBezTo>
                    <a:pt x="71307" y="73890"/>
                    <a:pt x="71319" y="73938"/>
                    <a:pt x="71330" y="73997"/>
                  </a:cubicBezTo>
                  <a:cubicBezTo>
                    <a:pt x="71390" y="74283"/>
                    <a:pt x="71640" y="74486"/>
                    <a:pt x="71938" y="74486"/>
                  </a:cubicBezTo>
                  <a:lnTo>
                    <a:pt x="81475" y="74486"/>
                  </a:lnTo>
                  <a:cubicBezTo>
                    <a:pt x="81820" y="74486"/>
                    <a:pt x="82094" y="74212"/>
                    <a:pt x="82094" y="73866"/>
                  </a:cubicBezTo>
                  <a:cubicBezTo>
                    <a:pt x="82094" y="73819"/>
                    <a:pt x="82094" y="73771"/>
                    <a:pt x="82082" y="73724"/>
                  </a:cubicBezTo>
                  <a:cubicBezTo>
                    <a:pt x="82022" y="73426"/>
                    <a:pt x="81760" y="73224"/>
                    <a:pt x="81475" y="73224"/>
                  </a:cubicBezTo>
                  <a:lnTo>
                    <a:pt x="81225" y="73224"/>
                  </a:lnTo>
                  <a:lnTo>
                    <a:pt x="81225" y="35314"/>
                  </a:lnTo>
                  <a:lnTo>
                    <a:pt x="87035" y="35314"/>
                  </a:lnTo>
                  <a:lnTo>
                    <a:pt x="87035" y="73224"/>
                  </a:lnTo>
                  <a:lnTo>
                    <a:pt x="86868" y="73224"/>
                  </a:lnTo>
                  <a:cubicBezTo>
                    <a:pt x="86523" y="73224"/>
                    <a:pt x="86237" y="73497"/>
                    <a:pt x="86237" y="73843"/>
                  </a:cubicBezTo>
                  <a:cubicBezTo>
                    <a:pt x="86237" y="73890"/>
                    <a:pt x="86249" y="73938"/>
                    <a:pt x="86261" y="73997"/>
                  </a:cubicBezTo>
                  <a:cubicBezTo>
                    <a:pt x="86320" y="74283"/>
                    <a:pt x="86570" y="74486"/>
                    <a:pt x="86868" y="74486"/>
                  </a:cubicBezTo>
                  <a:lnTo>
                    <a:pt x="96417" y="74486"/>
                  </a:lnTo>
                  <a:cubicBezTo>
                    <a:pt x="96750" y="74486"/>
                    <a:pt x="97036" y="74212"/>
                    <a:pt x="97036" y="73866"/>
                  </a:cubicBezTo>
                  <a:cubicBezTo>
                    <a:pt x="97036" y="73819"/>
                    <a:pt x="97024" y="73771"/>
                    <a:pt x="97012" y="73724"/>
                  </a:cubicBezTo>
                  <a:cubicBezTo>
                    <a:pt x="96953" y="73426"/>
                    <a:pt x="96703" y="73224"/>
                    <a:pt x="96405" y="73224"/>
                  </a:cubicBezTo>
                  <a:lnTo>
                    <a:pt x="96155" y="73224"/>
                  </a:lnTo>
                  <a:lnTo>
                    <a:pt x="96155" y="35314"/>
                  </a:lnTo>
                  <a:lnTo>
                    <a:pt x="100013" y="35314"/>
                  </a:lnTo>
                  <a:lnTo>
                    <a:pt x="100013" y="33623"/>
                  </a:lnTo>
                  <a:lnTo>
                    <a:pt x="100013" y="33600"/>
                  </a:lnTo>
                  <a:lnTo>
                    <a:pt x="97869" y="33600"/>
                  </a:lnTo>
                  <a:lnTo>
                    <a:pt x="97869" y="29682"/>
                  </a:lnTo>
                  <a:lnTo>
                    <a:pt x="100001" y="29682"/>
                  </a:lnTo>
                  <a:lnTo>
                    <a:pt x="100001" y="27051"/>
                  </a:lnTo>
                  <a:cubicBezTo>
                    <a:pt x="100394" y="26908"/>
                    <a:pt x="100656" y="26539"/>
                    <a:pt x="100656" y="26111"/>
                  </a:cubicBezTo>
                  <a:cubicBezTo>
                    <a:pt x="100656" y="26039"/>
                    <a:pt x="100644" y="25956"/>
                    <a:pt x="100620" y="25884"/>
                  </a:cubicBezTo>
                  <a:cubicBezTo>
                    <a:pt x="100525" y="25408"/>
                    <a:pt x="100108" y="25075"/>
                    <a:pt x="99632" y="25075"/>
                  </a:cubicBezTo>
                  <a:lnTo>
                    <a:pt x="95286" y="25075"/>
                  </a:lnTo>
                  <a:cubicBezTo>
                    <a:pt x="95417" y="25015"/>
                    <a:pt x="95512" y="24884"/>
                    <a:pt x="95512" y="24729"/>
                  </a:cubicBezTo>
                  <a:cubicBezTo>
                    <a:pt x="95512" y="24682"/>
                    <a:pt x="95500" y="24634"/>
                    <a:pt x="95476" y="24587"/>
                  </a:cubicBezTo>
                  <a:cubicBezTo>
                    <a:pt x="95429" y="24432"/>
                    <a:pt x="95286" y="24337"/>
                    <a:pt x="95131" y="24337"/>
                  </a:cubicBezTo>
                  <a:lnTo>
                    <a:pt x="92845" y="24337"/>
                  </a:lnTo>
                  <a:lnTo>
                    <a:pt x="92845" y="20277"/>
                  </a:lnTo>
                  <a:lnTo>
                    <a:pt x="93619" y="20277"/>
                  </a:lnTo>
                  <a:cubicBezTo>
                    <a:pt x="93845" y="20277"/>
                    <a:pt x="94000" y="20038"/>
                    <a:pt x="93905" y="19824"/>
                  </a:cubicBezTo>
                  <a:cubicBezTo>
                    <a:pt x="93857" y="19705"/>
                    <a:pt x="93738" y="19610"/>
                    <a:pt x="93607" y="19610"/>
                  </a:cubicBezTo>
                  <a:lnTo>
                    <a:pt x="63710" y="19610"/>
                  </a:lnTo>
                  <a:lnTo>
                    <a:pt x="63710" y="19288"/>
                  </a:lnTo>
                  <a:lnTo>
                    <a:pt x="64842" y="19288"/>
                  </a:lnTo>
                  <a:cubicBezTo>
                    <a:pt x="65282" y="19288"/>
                    <a:pt x="65639" y="18931"/>
                    <a:pt x="65639" y="18491"/>
                  </a:cubicBezTo>
                  <a:cubicBezTo>
                    <a:pt x="65639" y="18419"/>
                    <a:pt x="65639" y="18360"/>
                    <a:pt x="65615" y="18300"/>
                  </a:cubicBezTo>
                  <a:cubicBezTo>
                    <a:pt x="65544" y="17931"/>
                    <a:pt x="65211" y="17657"/>
                    <a:pt x="64830" y="17657"/>
                  </a:cubicBezTo>
                  <a:lnTo>
                    <a:pt x="61520" y="17657"/>
                  </a:lnTo>
                  <a:cubicBezTo>
                    <a:pt x="61627" y="17574"/>
                    <a:pt x="61686" y="17443"/>
                    <a:pt x="61686" y="17312"/>
                  </a:cubicBezTo>
                  <a:lnTo>
                    <a:pt x="61686" y="13419"/>
                  </a:lnTo>
                  <a:cubicBezTo>
                    <a:pt x="61972" y="13157"/>
                    <a:pt x="62151" y="12799"/>
                    <a:pt x="62186" y="12418"/>
                  </a:cubicBezTo>
                  <a:cubicBezTo>
                    <a:pt x="62198" y="12347"/>
                    <a:pt x="62198" y="12276"/>
                    <a:pt x="62198" y="12216"/>
                  </a:cubicBezTo>
                  <a:lnTo>
                    <a:pt x="62198" y="8858"/>
                  </a:lnTo>
                  <a:cubicBezTo>
                    <a:pt x="62198" y="8406"/>
                    <a:pt x="61996" y="7966"/>
                    <a:pt x="61639" y="7680"/>
                  </a:cubicBezTo>
                  <a:cubicBezTo>
                    <a:pt x="61686" y="7477"/>
                    <a:pt x="61722" y="7287"/>
                    <a:pt x="61746" y="7084"/>
                  </a:cubicBezTo>
                  <a:cubicBezTo>
                    <a:pt x="61758" y="6953"/>
                    <a:pt x="61758" y="6834"/>
                    <a:pt x="61758" y="6703"/>
                  </a:cubicBezTo>
                  <a:cubicBezTo>
                    <a:pt x="61758" y="5918"/>
                    <a:pt x="61508" y="5239"/>
                    <a:pt x="61162" y="4953"/>
                  </a:cubicBezTo>
                  <a:cubicBezTo>
                    <a:pt x="61162" y="4858"/>
                    <a:pt x="61174" y="4763"/>
                    <a:pt x="61174" y="4679"/>
                  </a:cubicBezTo>
                  <a:cubicBezTo>
                    <a:pt x="61174" y="4227"/>
                    <a:pt x="61067" y="3870"/>
                    <a:pt x="60936" y="3870"/>
                  </a:cubicBezTo>
                  <a:cubicBezTo>
                    <a:pt x="60817" y="3870"/>
                    <a:pt x="60710" y="4227"/>
                    <a:pt x="60710" y="4679"/>
                  </a:cubicBezTo>
                  <a:lnTo>
                    <a:pt x="60710" y="4798"/>
                  </a:lnTo>
                  <a:cubicBezTo>
                    <a:pt x="60686" y="4798"/>
                    <a:pt x="60651" y="4810"/>
                    <a:pt x="60627" y="4822"/>
                  </a:cubicBezTo>
                  <a:lnTo>
                    <a:pt x="60615" y="4822"/>
                  </a:lnTo>
                  <a:lnTo>
                    <a:pt x="60615" y="4679"/>
                  </a:lnTo>
                  <a:cubicBezTo>
                    <a:pt x="60615" y="4227"/>
                    <a:pt x="60520" y="3870"/>
                    <a:pt x="60389" y="3870"/>
                  </a:cubicBezTo>
                  <a:cubicBezTo>
                    <a:pt x="60258" y="3870"/>
                    <a:pt x="60162" y="4239"/>
                    <a:pt x="60162" y="4679"/>
                  </a:cubicBezTo>
                  <a:cubicBezTo>
                    <a:pt x="60162" y="4775"/>
                    <a:pt x="60162" y="4870"/>
                    <a:pt x="60174" y="4965"/>
                  </a:cubicBezTo>
                  <a:cubicBezTo>
                    <a:pt x="59972" y="5168"/>
                    <a:pt x="59817" y="5537"/>
                    <a:pt x="59781" y="5989"/>
                  </a:cubicBezTo>
                  <a:cubicBezTo>
                    <a:pt x="59758" y="6096"/>
                    <a:pt x="59758" y="6215"/>
                    <a:pt x="59758" y="6322"/>
                  </a:cubicBezTo>
                  <a:cubicBezTo>
                    <a:pt x="59758" y="6394"/>
                    <a:pt x="59758" y="6477"/>
                    <a:pt x="59769" y="6549"/>
                  </a:cubicBezTo>
                  <a:cubicBezTo>
                    <a:pt x="59781" y="6620"/>
                    <a:pt x="59758" y="6703"/>
                    <a:pt x="59758" y="6787"/>
                  </a:cubicBezTo>
                  <a:cubicBezTo>
                    <a:pt x="59758" y="7049"/>
                    <a:pt x="59781" y="7311"/>
                    <a:pt x="59853" y="7573"/>
                  </a:cubicBezTo>
                  <a:cubicBezTo>
                    <a:pt x="59400" y="7882"/>
                    <a:pt x="59127" y="8382"/>
                    <a:pt x="59127" y="8930"/>
                  </a:cubicBezTo>
                  <a:lnTo>
                    <a:pt x="59127" y="12287"/>
                  </a:lnTo>
                  <a:cubicBezTo>
                    <a:pt x="59127" y="12383"/>
                    <a:pt x="59138" y="12490"/>
                    <a:pt x="59162" y="12597"/>
                  </a:cubicBezTo>
                  <a:lnTo>
                    <a:pt x="59162" y="15062"/>
                  </a:lnTo>
                  <a:cubicBezTo>
                    <a:pt x="59144" y="15474"/>
                    <a:pt x="59453" y="15686"/>
                    <a:pt x="59761" y="15686"/>
                  </a:cubicBezTo>
                  <a:cubicBezTo>
                    <a:pt x="60049" y="15686"/>
                    <a:pt x="60336" y="15501"/>
                    <a:pt x="60353" y="15121"/>
                  </a:cubicBezTo>
                  <a:cubicBezTo>
                    <a:pt x="60353" y="15074"/>
                    <a:pt x="60353" y="15038"/>
                    <a:pt x="60365" y="14990"/>
                  </a:cubicBezTo>
                  <a:lnTo>
                    <a:pt x="60365" y="13788"/>
                  </a:lnTo>
                  <a:cubicBezTo>
                    <a:pt x="60460" y="13800"/>
                    <a:pt x="60555" y="13811"/>
                    <a:pt x="60662" y="13811"/>
                  </a:cubicBezTo>
                  <a:lnTo>
                    <a:pt x="60758" y="13811"/>
                  </a:lnTo>
                  <a:lnTo>
                    <a:pt x="60758" y="17109"/>
                  </a:lnTo>
                  <a:cubicBezTo>
                    <a:pt x="60758" y="17133"/>
                    <a:pt x="60758" y="17157"/>
                    <a:pt x="60758" y="17181"/>
                  </a:cubicBezTo>
                  <a:lnTo>
                    <a:pt x="60758" y="17312"/>
                  </a:lnTo>
                  <a:cubicBezTo>
                    <a:pt x="60758" y="17455"/>
                    <a:pt x="60817" y="17574"/>
                    <a:pt x="60924" y="17657"/>
                  </a:cubicBezTo>
                  <a:lnTo>
                    <a:pt x="56007" y="17657"/>
                  </a:lnTo>
                  <a:lnTo>
                    <a:pt x="56007" y="13811"/>
                  </a:lnTo>
                  <a:cubicBezTo>
                    <a:pt x="56102" y="13835"/>
                    <a:pt x="56209" y="13847"/>
                    <a:pt x="56305" y="13847"/>
                  </a:cubicBezTo>
                  <a:lnTo>
                    <a:pt x="56400" y="13847"/>
                  </a:lnTo>
                  <a:lnTo>
                    <a:pt x="56400" y="17109"/>
                  </a:lnTo>
                  <a:cubicBezTo>
                    <a:pt x="56400" y="17145"/>
                    <a:pt x="56400" y="17193"/>
                    <a:pt x="56412" y="17229"/>
                  </a:cubicBezTo>
                  <a:cubicBezTo>
                    <a:pt x="56461" y="17482"/>
                    <a:pt x="56662" y="17603"/>
                    <a:pt x="56862" y="17603"/>
                  </a:cubicBezTo>
                  <a:cubicBezTo>
                    <a:pt x="57095" y="17603"/>
                    <a:pt x="57329" y="17440"/>
                    <a:pt x="57329" y="17133"/>
                  </a:cubicBezTo>
                  <a:lnTo>
                    <a:pt x="57329" y="13454"/>
                  </a:lnTo>
                  <a:cubicBezTo>
                    <a:pt x="57650" y="13169"/>
                    <a:pt x="57841" y="12752"/>
                    <a:pt x="57841" y="12311"/>
                  </a:cubicBezTo>
                  <a:lnTo>
                    <a:pt x="57841" y="8966"/>
                  </a:lnTo>
                  <a:cubicBezTo>
                    <a:pt x="57829" y="8823"/>
                    <a:pt x="57817" y="8680"/>
                    <a:pt x="57781" y="8549"/>
                  </a:cubicBezTo>
                  <a:cubicBezTo>
                    <a:pt x="57698" y="8239"/>
                    <a:pt x="57519" y="7954"/>
                    <a:pt x="57269" y="7751"/>
                  </a:cubicBezTo>
                  <a:cubicBezTo>
                    <a:pt x="57352" y="7442"/>
                    <a:pt x="57400" y="7132"/>
                    <a:pt x="57400" y="6811"/>
                  </a:cubicBezTo>
                  <a:cubicBezTo>
                    <a:pt x="57400" y="6561"/>
                    <a:pt x="57376" y="6299"/>
                    <a:pt x="57317" y="6049"/>
                  </a:cubicBezTo>
                  <a:lnTo>
                    <a:pt x="57317" y="6037"/>
                  </a:lnTo>
                  <a:cubicBezTo>
                    <a:pt x="57317" y="6001"/>
                    <a:pt x="57305" y="5965"/>
                    <a:pt x="57293" y="5930"/>
                  </a:cubicBezTo>
                  <a:cubicBezTo>
                    <a:pt x="57222" y="5596"/>
                    <a:pt x="57043" y="5275"/>
                    <a:pt x="56793" y="5037"/>
                  </a:cubicBezTo>
                  <a:cubicBezTo>
                    <a:pt x="56805" y="4953"/>
                    <a:pt x="56817" y="4858"/>
                    <a:pt x="56817" y="4775"/>
                  </a:cubicBezTo>
                  <a:cubicBezTo>
                    <a:pt x="56817" y="4334"/>
                    <a:pt x="56710" y="3977"/>
                    <a:pt x="56579" y="3977"/>
                  </a:cubicBezTo>
                  <a:cubicBezTo>
                    <a:pt x="56460" y="3977"/>
                    <a:pt x="56352" y="4334"/>
                    <a:pt x="56352" y="4775"/>
                  </a:cubicBezTo>
                  <a:lnTo>
                    <a:pt x="56352" y="4882"/>
                  </a:lnTo>
                  <a:cubicBezTo>
                    <a:pt x="56317" y="4882"/>
                    <a:pt x="56293" y="4882"/>
                    <a:pt x="56257" y="4894"/>
                  </a:cubicBezTo>
                  <a:lnTo>
                    <a:pt x="56257" y="4775"/>
                  </a:lnTo>
                  <a:cubicBezTo>
                    <a:pt x="56257" y="4334"/>
                    <a:pt x="56162" y="3977"/>
                    <a:pt x="56031" y="3977"/>
                  </a:cubicBezTo>
                  <a:cubicBezTo>
                    <a:pt x="55900" y="3977"/>
                    <a:pt x="55805" y="4334"/>
                    <a:pt x="55805" y="4775"/>
                  </a:cubicBezTo>
                  <a:cubicBezTo>
                    <a:pt x="55805" y="4858"/>
                    <a:pt x="55805" y="4941"/>
                    <a:pt x="55817" y="5037"/>
                  </a:cubicBezTo>
                  <a:cubicBezTo>
                    <a:pt x="55567" y="5275"/>
                    <a:pt x="55400" y="5751"/>
                    <a:pt x="55400" y="6322"/>
                  </a:cubicBezTo>
                  <a:cubicBezTo>
                    <a:pt x="55400" y="6406"/>
                    <a:pt x="55400" y="6477"/>
                    <a:pt x="55412" y="6549"/>
                  </a:cubicBezTo>
                  <a:cubicBezTo>
                    <a:pt x="55424" y="6632"/>
                    <a:pt x="55412" y="6703"/>
                    <a:pt x="55412" y="6787"/>
                  </a:cubicBezTo>
                  <a:cubicBezTo>
                    <a:pt x="55412" y="7073"/>
                    <a:pt x="55447" y="7346"/>
                    <a:pt x="55507" y="7620"/>
                  </a:cubicBezTo>
                  <a:cubicBezTo>
                    <a:pt x="55102" y="7870"/>
                    <a:pt x="54840" y="8287"/>
                    <a:pt x="54781" y="8763"/>
                  </a:cubicBezTo>
                  <a:cubicBezTo>
                    <a:pt x="53959" y="7811"/>
                    <a:pt x="52804" y="7215"/>
                    <a:pt x="51542" y="7096"/>
                  </a:cubicBezTo>
                  <a:lnTo>
                    <a:pt x="51542" y="36"/>
                  </a:lnTo>
                  <a:lnTo>
                    <a:pt x="515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3"/>
            <p:cNvSpPr/>
            <p:nvPr/>
          </p:nvSpPr>
          <p:spPr>
            <a:xfrm>
              <a:off x="6322192" y="3145386"/>
              <a:ext cx="274627" cy="478069"/>
            </a:xfrm>
            <a:custGeom>
              <a:avLst/>
              <a:gdLst/>
              <a:ahLst/>
              <a:cxnLst/>
              <a:rect l="l" t="t" r="r" b="b"/>
              <a:pathLst>
                <a:path w="9884" h="17206" extrusionOk="0">
                  <a:moveTo>
                    <a:pt x="4942" y="1"/>
                  </a:moveTo>
                  <a:cubicBezTo>
                    <a:pt x="2216" y="1"/>
                    <a:pt x="1" y="2215"/>
                    <a:pt x="1" y="4942"/>
                  </a:cubicBezTo>
                  <a:lnTo>
                    <a:pt x="1" y="12264"/>
                  </a:lnTo>
                  <a:cubicBezTo>
                    <a:pt x="1" y="14991"/>
                    <a:pt x="2216" y="17205"/>
                    <a:pt x="4942" y="17205"/>
                  </a:cubicBezTo>
                  <a:cubicBezTo>
                    <a:pt x="7669" y="17205"/>
                    <a:pt x="9883" y="14991"/>
                    <a:pt x="9883" y="12264"/>
                  </a:cubicBezTo>
                  <a:lnTo>
                    <a:pt x="9883" y="4942"/>
                  </a:lnTo>
                  <a:cubicBezTo>
                    <a:pt x="9883" y="2215"/>
                    <a:pt x="7669" y="1"/>
                    <a:pt x="49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3"/>
            <p:cNvSpPr/>
            <p:nvPr/>
          </p:nvSpPr>
          <p:spPr>
            <a:xfrm>
              <a:off x="5111493" y="3927749"/>
              <a:ext cx="251093" cy="1056302"/>
            </a:xfrm>
            <a:custGeom>
              <a:avLst/>
              <a:gdLst/>
              <a:ahLst/>
              <a:cxnLst/>
              <a:rect l="l" t="t" r="r" b="b"/>
              <a:pathLst>
                <a:path w="9037" h="38017" extrusionOk="0">
                  <a:moveTo>
                    <a:pt x="0" y="0"/>
                  </a:moveTo>
                  <a:lnTo>
                    <a:pt x="0" y="38017"/>
                  </a:lnTo>
                  <a:lnTo>
                    <a:pt x="9037" y="38017"/>
                  </a:lnTo>
                  <a:lnTo>
                    <a:pt x="90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3"/>
            <p:cNvSpPr/>
            <p:nvPr/>
          </p:nvSpPr>
          <p:spPr>
            <a:xfrm>
              <a:off x="5136609" y="3927749"/>
              <a:ext cx="13615" cy="1056302"/>
            </a:xfrm>
            <a:custGeom>
              <a:avLst/>
              <a:gdLst/>
              <a:ahLst/>
              <a:cxnLst/>
              <a:rect l="l" t="t" r="r" b="b"/>
              <a:pathLst>
                <a:path w="490" h="38017" extrusionOk="0">
                  <a:moveTo>
                    <a:pt x="1" y="0"/>
                  </a:moveTo>
                  <a:lnTo>
                    <a:pt x="1" y="38017"/>
                  </a:lnTo>
                  <a:lnTo>
                    <a:pt x="489" y="38017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3"/>
            <p:cNvSpPr/>
            <p:nvPr/>
          </p:nvSpPr>
          <p:spPr>
            <a:xfrm>
              <a:off x="5570312" y="3929722"/>
              <a:ext cx="251093" cy="1056330"/>
            </a:xfrm>
            <a:custGeom>
              <a:avLst/>
              <a:gdLst/>
              <a:ahLst/>
              <a:cxnLst/>
              <a:rect l="l" t="t" r="r" b="b"/>
              <a:pathLst>
                <a:path w="9037" h="38018" extrusionOk="0">
                  <a:moveTo>
                    <a:pt x="0" y="0"/>
                  </a:moveTo>
                  <a:lnTo>
                    <a:pt x="0" y="38017"/>
                  </a:lnTo>
                  <a:lnTo>
                    <a:pt x="9037" y="38017"/>
                  </a:lnTo>
                  <a:lnTo>
                    <a:pt x="90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3"/>
            <p:cNvSpPr/>
            <p:nvPr/>
          </p:nvSpPr>
          <p:spPr>
            <a:xfrm>
              <a:off x="5982815" y="3929722"/>
              <a:ext cx="251426" cy="1056330"/>
            </a:xfrm>
            <a:custGeom>
              <a:avLst/>
              <a:gdLst/>
              <a:ahLst/>
              <a:cxnLst/>
              <a:rect l="l" t="t" r="r" b="b"/>
              <a:pathLst>
                <a:path w="9049" h="38018" extrusionOk="0">
                  <a:moveTo>
                    <a:pt x="0" y="0"/>
                  </a:moveTo>
                  <a:lnTo>
                    <a:pt x="0" y="38017"/>
                  </a:lnTo>
                  <a:lnTo>
                    <a:pt x="9049" y="38017"/>
                  </a:lnTo>
                  <a:lnTo>
                    <a:pt x="90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3"/>
            <p:cNvSpPr/>
            <p:nvPr/>
          </p:nvSpPr>
          <p:spPr>
            <a:xfrm>
              <a:off x="6633146" y="3929722"/>
              <a:ext cx="251454" cy="1056330"/>
            </a:xfrm>
            <a:custGeom>
              <a:avLst/>
              <a:gdLst/>
              <a:ahLst/>
              <a:cxnLst/>
              <a:rect l="l" t="t" r="r" b="b"/>
              <a:pathLst>
                <a:path w="9050" h="38018" extrusionOk="0">
                  <a:moveTo>
                    <a:pt x="1" y="0"/>
                  </a:moveTo>
                  <a:lnTo>
                    <a:pt x="1" y="38017"/>
                  </a:lnTo>
                  <a:lnTo>
                    <a:pt x="9050" y="38017"/>
                  </a:lnTo>
                  <a:lnTo>
                    <a:pt x="90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3"/>
            <p:cNvSpPr/>
            <p:nvPr/>
          </p:nvSpPr>
          <p:spPr>
            <a:xfrm>
              <a:off x="7045983" y="3929722"/>
              <a:ext cx="251454" cy="1056330"/>
            </a:xfrm>
            <a:custGeom>
              <a:avLst/>
              <a:gdLst/>
              <a:ahLst/>
              <a:cxnLst/>
              <a:rect l="l" t="t" r="r" b="b"/>
              <a:pathLst>
                <a:path w="9050" h="38018" extrusionOk="0">
                  <a:moveTo>
                    <a:pt x="1" y="0"/>
                  </a:moveTo>
                  <a:lnTo>
                    <a:pt x="1" y="38017"/>
                  </a:lnTo>
                  <a:lnTo>
                    <a:pt x="9050" y="38017"/>
                  </a:lnTo>
                  <a:lnTo>
                    <a:pt x="90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3"/>
            <p:cNvSpPr/>
            <p:nvPr/>
          </p:nvSpPr>
          <p:spPr>
            <a:xfrm>
              <a:off x="7458487" y="3929722"/>
              <a:ext cx="251454" cy="1056330"/>
            </a:xfrm>
            <a:custGeom>
              <a:avLst/>
              <a:gdLst/>
              <a:ahLst/>
              <a:cxnLst/>
              <a:rect l="l" t="t" r="r" b="b"/>
              <a:pathLst>
                <a:path w="9050" h="38018" extrusionOk="0">
                  <a:moveTo>
                    <a:pt x="1" y="0"/>
                  </a:moveTo>
                  <a:lnTo>
                    <a:pt x="1" y="38017"/>
                  </a:lnTo>
                  <a:lnTo>
                    <a:pt x="9050" y="38017"/>
                  </a:lnTo>
                  <a:lnTo>
                    <a:pt x="90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3"/>
            <p:cNvSpPr/>
            <p:nvPr/>
          </p:nvSpPr>
          <p:spPr>
            <a:xfrm>
              <a:off x="5124718" y="3740514"/>
              <a:ext cx="2634963" cy="165432"/>
            </a:xfrm>
            <a:custGeom>
              <a:avLst/>
              <a:gdLst/>
              <a:ahLst/>
              <a:cxnLst/>
              <a:rect l="l" t="t" r="r" b="b"/>
              <a:pathLst>
                <a:path w="94834" h="5954" extrusionOk="0">
                  <a:moveTo>
                    <a:pt x="0" y="0"/>
                  </a:moveTo>
                  <a:lnTo>
                    <a:pt x="0" y="5953"/>
                  </a:lnTo>
                  <a:lnTo>
                    <a:pt x="94834" y="5953"/>
                  </a:lnTo>
                  <a:lnTo>
                    <a:pt x="948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3"/>
            <p:cNvSpPr/>
            <p:nvPr/>
          </p:nvSpPr>
          <p:spPr>
            <a:xfrm>
              <a:off x="5068817" y="3697172"/>
              <a:ext cx="2750409" cy="75770"/>
            </a:xfrm>
            <a:custGeom>
              <a:avLst/>
              <a:gdLst/>
              <a:ahLst/>
              <a:cxnLst/>
              <a:rect l="l" t="t" r="r" b="b"/>
              <a:pathLst>
                <a:path w="98989" h="2727" extrusionOk="0">
                  <a:moveTo>
                    <a:pt x="0" y="0"/>
                  </a:moveTo>
                  <a:lnTo>
                    <a:pt x="0" y="2727"/>
                  </a:lnTo>
                  <a:lnTo>
                    <a:pt x="98989" y="2727"/>
                  </a:lnTo>
                  <a:lnTo>
                    <a:pt x="989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3"/>
            <p:cNvSpPr/>
            <p:nvPr/>
          </p:nvSpPr>
          <p:spPr>
            <a:xfrm>
              <a:off x="5039700" y="3645883"/>
              <a:ext cx="2797394" cy="56265"/>
            </a:xfrm>
            <a:custGeom>
              <a:avLst/>
              <a:gdLst/>
              <a:ahLst/>
              <a:cxnLst/>
              <a:rect l="l" t="t" r="r" b="b"/>
              <a:pathLst>
                <a:path w="100680" h="2025" extrusionOk="0">
                  <a:moveTo>
                    <a:pt x="1012" y="1"/>
                  </a:moveTo>
                  <a:cubicBezTo>
                    <a:pt x="465" y="1"/>
                    <a:pt x="0" y="453"/>
                    <a:pt x="0" y="1013"/>
                  </a:cubicBezTo>
                  <a:cubicBezTo>
                    <a:pt x="12" y="1573"/>
                    <a:pt x="465" y="2025"/>
                    <a:pt x="1012" y="2025"/>
                  </a:cubicBezTo>
                  <a:lnTo>
                    <a:pt x="99668" y="2025"/>
                  </a:lnTo>
                  <a:cubicBezTo>
                    <a:pt x="100227" y="2025"/>
                    <a:pt x="100680" y="1573"/>
                    <a:pt x="100680" y="1013"/>
                  </a:cubicBezTo>
                  <a:cubicBezTo>
                    <a:pt x="100680" y="453"/>
                    <a:pt x="100227" y="1"/>
                    <a:pt x="996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3"/>
            <p:cNvSpPr/>
            <p:nvPr/>
          </p:nvSpPr>
          <p:spPr>
            <a:xfrm>
              <a:off x="5196511" y="3625378"/>
              <a:ext cx="2498010" cy="20533"/>
            </a:xfrm>
            <a:custGeom>
              <a:avLst/>
              <a:gdLst/>
              <a:ahLst/>
              <a:cxnLst/>
              <a:rect l="l" t="t" r="r" b="b"/>
              <a:pathLst>
                <a:path w="89905" h="739" extrusionOk="0">
                  <a:moveTo>
                    <a:pt x="369" y="1"/>
                  </a:moveTo>
                  <a:cubicBezTo>
                    <a:pt x="155" y="1"/>
                    <a:pt x="0" y="167"/>
                    <a:pt x="0" y="370"/>
                  </a:cubicBezTo>
                  <a:cubicBezTo>
                    <a:pt x="0" y="572"/>
                    <a:pt x="155" y="739"/>
                    <a:pt x="369" y="739"/>
                  </a:cubicBezTo>
                  <a:lnTo>
                    <a:pt x="89535" y="739"/>
                  </a:lnTo>
                  <a:cubicBezTo>
                    <a:pt x="89737" y="739"/>
                    <a:pt x="89904" y="572"/>
                    <a:pt x="89904" y="370"/>
                  </a:cubicBezTo>
                  <a:cubicBezTo>
                    <a:pt x="89904" y="167"/>
                    <a:pt x="89737" y="1"/>
                    <a:pt x="895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3"/>
            <p:cNvSpPr/>
            <p:nvPr/>
          </p:nvSpPr>
          <p:spPr>
            <a:xfrm>
              <a:off x="5068817" y="3882406"/>
              <a:ext cx="2750409" cy="47012"/>
            </a:xfrm>
            <a:custGeom>
              <a:avLst/>
              <a:gdLst/>
              <a:ahLst/>
              <a:cxnLst/>
              <a:rect l="l" t="t" r="r" b="b"/>
              <a:pathLst>
                <a:path w="98989" h="1692" extrusionOk="0">
                  <a:moveTo>
                    <a:pt x="0" y="1"/>
                  </a:moveTo>
                  <a:lnTo>
                    <a:pt x="0" y="1692"/>
                  </a:lnTo>
                  <a:lnTo>
                    <a:pt x="98989" y="1692"/>
                  </a:lnTo>
                  <a:lnTo>
                    <a:pt x="989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3"/>
            <p:cNvSpPr/>
            <p:nvPr/>
          </p:nvSpPr>
          <p:spPr>
            <a:xfrm>
              <a:off x="5283168" y="3511576"/>
              <a:ext cx="809544" cy="113835"/>
            </a:xfrm>
            <a:custGeom>
              <a:avLst/>
              <a:gdLst/>
              <a:ahLst/>
              <a:cxnLst/>
              <a:rect l="l" t="t" r="r" b="b"/>
              <a:pathLst>
                <a:path w="29136" h="4097" extrusionOk="0">
                  <a:moveTo>
                    <a:pt x="0" y="1"/>
                  </a:moveTo>
                  <a:lnTo>
                    <a:pt x="0" y="4097"/>
                  </a:lnTo>
                  <a:lnTo>
                    <a:pt x="29135" y="4097"/>
                  </a:lnTo>
                  <a:lnTo>
                    <a:pt x="291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3"/>
            <p:cNvSpPr/>
            <p:nvPr/>
          </p:nvSpPr>
          <p:spPr>
            <a:xfrm>
              <a:off x="6810461" y="3511576"/>
              <a:ext cx="809877" cy="113835"/>
            </a:xfrm>
            <a:custGeom>
              <a:avLst/>
              <a:gdLst/>
              <a:ahLst/>
              <a:cxnLst/>
              <a:rect l="l" t="t" r="r" b="b"/>
              <a:pathLst>
                <a:path w="29148" h="4097" extrusionOk="0">
                  <a:moveTo>
                    <a:pt x="1" y="1"/>
                  </a:moveTo>
                  <a:lnTo>
                    <a:pt x="1" y="4097"/>
                  </a:lnTo>
                  <a:lnTo>
                    <a:pt x="29147" y="4097"/>
                  </a:lnTo>
                  <a:lnTo>
                    <a:pt x="291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3"/>
            <p:cNvSpPr/>
            <p:nvPr/>
          </p:nvSpPr>
          <p:spPr>
            <a:xfrm>
              <a:off x="5260330" y="3494378"/>
              <a:ext cx="870087" cy="17254"/>
            </a:xfrm>
            <a:custGeom>
              <a:avLst/>
              <a:gdLst/>
              <a:ahLst/>
              <a:cxnLst/>
              <a:rect l="l" t="t" r="r" b="b"/>
              <a:pathLst>
                <a:path w="31315" h="621" extrusionOk="0">
                  <a:moveTo>
                    <a:pt x="31025" y="0"/>
                  </a:moveTo>
                  <a:cubicBezTo>
                    <a:pt x="31019" y="0"/>
                    <a:pt x="31012" y="0"/>
                    <a:pt x="31005" y="1"/>
                  </a:cubicBezTo>
                  <a:lnTo>
                    <a:pt x="322" y="1"/>
                  </a:lnTo>
                  <a:cubicBezTo>
                    <a:pt x="144" y="1"/>
                    <a:pt x="1" y="132"/>
                    <a:pt x="1" y="310"/>
                  </a:cubicBezTo>
                  <a:cubicBezTo>
                    <a:pt x="1" y="482"/>
                    <a:pt x="133" y="621"/>
                    <a:pt x="302" y="621"/>
                  </a:cubicBezTo>
                  <a:cubicBezTo>
                    <a:pt x="308" y="621"/>
                    <a:pt x="315" y="620"/>
                    <a:pt x="322" y="620"/>
                  </a:cubicBezTo>
                  <a:lnTo>
                    <a:pt x="31005" y="620"/>
                  </a:lnTo>
                  <a:cubicBezTo>
                    <a:pt x="31183" y="620"/>
                    <a:pt x="31314" y="489"/>
                    <a:pt x="31314" y="310"/>
                  </a:cubicBezTo>
                  <a:cubicBezTo>
                    <a:pt x="31314" y="139"/>
                    <a:pt x="31193" y="0"/>
                    <a:pt x="310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3"/>
            <p:cNvSpPr/>
            <p:nvPr/>
          </p:nvSpPr>
          <p:spPr>
            <a:xfrm>
              <a:off x="6780372" y="3494378"/>
              <a:ext cx="870059" cy="17227"/>
            </a:xfrm>
            <a:custGeom>
              <a:avLst/>
              <a:gdLst/>
              <a:ahLst/>
              <a:cxnLst/>
              <a:rect l="l" t="t" r="r" b="b"/>
              <a:pathLst>
                <a:path w="31314" h="620" extrusionOk="0">
                  <a:moveTo>
                    <a:pt x="301" y="0"/>
                  </a:moveTo>
                  <a:cubicBezTo>
                    <a:pt x="132" y="0"/>
                    <a:pt x="0" y="139"/>
                    <a:pt x="0" y="310"/>
                  </a:cubicBezTo>
                  <a:cubicBezTo>
                    <a:pt x="0" y="489"/>
                    <a:pt x="143" y="620"/>
                    <a:pt x="322" y="620"/>
                  </a:cubicBezTo>
                  <a:lnTo>
                    <a:pt x="31004" y="620"/>
                  </a:lnTo>
                  <a:cubicBezTo>
                    <a:pt x="31171" y="620"/>
                    <a:pt x="31314" y="489"/>
                    <a:pt x="31314" y="310"/>
                  </a:cubicBezTo>
                  <a:cubicBezTo>
                    <a:pt x="31314" y="132"/>
                    <a:pt x="31171" y="1"/>
                    <a:pt x="31004" y="1"/>
                  </a:cubicBezTo>
                  <a:lnTo>
                    <a:pt x="322" y="1"/>
                  </a:lnTo>
                  <a:cubicBezTo>
                    <a:pt x="315" y="0"/>
                    <a:pt x="308" y="0"/>
                    <a:pt x="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3"/>
            <p:cNvSpPr/>
            <p:nvPr/>
          </p:nvSpPr>
          <p:spPr>
            <a:xfrm>
              <a:off x="6092644" y="3484459"/>
              <a:ext cx="717881" cy="140953"/>
            </a:xfrm>
            <a:custGeom>
              <a:avLst/>
              <a:gdLst/>
              <a:ahLst/>
              <a:cxnLst/>
              <a:rect l="l" t="t" r="r" b="b"/>
              <a:pathLst>
                <a:path w="25837" h="5073" extrusionOk="0">
                  <a:moveTo>
                    <a:pt x="0" y="1"/>
                  </a:moveTo>
                  <a:lnTo>
                    <a:pt x="0" y="5073"/>
                  </a:lnTo>
                  <a:lnTo>
                    <a:pt x="25837" y="5073"/>
                  </a:lnTo>
                  <a:lnTo>
                    <a:pt x="258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3"/>
            <p:cNvSpPr/>
            <p:nvPr/>
          </p:nvSpPr>
          <p:spPr>
            <a:xfrm>
              <a:off x="6064193" y="3439810"/>
              <a:ext cx="800597" cy="44678"/>
            </a:xfrm>
            <a:custGeom>
              <a:avLst/>
              <a:gdLst/>
              <a:ahLst/>
              <a:cxnLst/>
              <a:rect l="l" t="t" r="r" b="b"/>
              <a:pathLst>
                <a:path w="28814" h="1608" extrusionOk="0">
                  <a:moveTo>
                    <a:pt x="810" y="0"/>
                  </a:moveTo>
                  <a:cubicBezTo>
                    <a:pt x="357" y="0"/>
                    <a:pt x="0" y="358"/>
                    <a:pt x="0" y="798"/>
                  </a:cubicBezTo>
                  <a:cubicBezTo>
                    <a:pt x="0" y="1239"/>
                    <a:pt x="357" y="1608"/>
                    <a:pt x="810" y="1608"/>
                  </a:cubicBezTo>
                  <a:lnTo>
                    <a:pt x="28016" y="1608"/>
                  </a:lnTo>
                  <a:cubicBezTo>
                    <a:pt x="28456" y="1608"/>
                    <a:pt x="28813" y="1250"/>
                    <a:pt x="28813" y="798"/>
                  </a:cubicBezTo>
                  <a:lnTo>
                    <a:pt x="28801" y="798"/>
                  </a:lnTo>
                  <a:cubicBezTo>
                    <a:pt x="28813" y="358"/>
                    <a:pt x="28444" y="0"/>
                    <a:pt x="280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3"/>
            <p:cNvSpPr/>
            <p:nvPr/>
          </p:nvSpPr>
          <p:spPr>
            <a:xfrm>
              <a:off x="5087321" y="4981671"/>
              <a:ext cx="299439" cy="34426"/>
            </a:xfrm>
            <a:custGeom>
              <a:avLst/>
              <a:gdLst/>
              <a:ahLst/>
              <a:cxnLst/>
              <a:rect l="l" t="t" r="r" b="b"/>
              <a:pathLst>
                <a:path w="10777" h="1239" extrusionOk="0">
                  <a:moveTo>
                    <a:pt x="620" y="0"/>
                  </a:moveTo>
                  <a:cubicBezTo>
                    <a:pt x="275" y="0"/>
                    <a:pt x="1" y="274"/>
                    <a:pt x="1" y="619"/>
                  </a:cubicBezTo>
                  <a:cubicBezTo>
                    <a:pt x="1" y="965"/>
                    <a:pt x="275" y="1239"/>
                    <a:pt x="620" y="1239"/>
                  </a:cubicBezTo>
                  <a:lnTo>
                    <a:pt x="10157" y="1239"/>
                  </a:lnTo>
                  <a:cubicBezTo>
                    <a:pt x="10502" y="1239"/>
                    <a:pt x="10776" y="965"/>
                    <a:pt x="10776" y="619"/>
                  </a:cubicBezTo>
                  <a:cubicBezTo>
                    <a:pt x="10776" y="274"/>
                    <a:pt x="10502" y="0"/>
                    <a:pt x="101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3"/>
            <p:cNvSpPr/>
            <p:nvPr/>
          </p:nvSpPr>
          <p:spPr>
            <a:xfrm>
              <a:off x="5545834" y="4983311"/>
              <a:ext cx="299745" cy="34759"/>
            </a:xfrm>
            <a:custGeom>
              <a:avLst/>
              <a:gdLst/>
              <a:ahLst/>
              <a:cxnLst/>
              <a:rect l="l" t="t" r="r" b="b"/>
              <a:pathLst>
                <a:path w="10788" h="1251" extrusionOk="0">
                  <a:moveTo>
                    <a:pt x="631" y="1"/>
                  </a:moveTo>
                  <a:cubicBezTo>
                    <a:pt x="286" y="1"/>
                    <a:pt x="12" y="287"/>
                    <a:pt x="12" y="632"/>
                  </a:cubicBezTo>
                  <a:cubicBezTo>
                    <a:pt x="0" y="965"/>
                    <a:pt x="286" y="1251"/>
                    <a:pt x="631" y="1251"/>
                  </a:cubicBezTo>
                  <a:lnTo>
                    <a:pt x="10168" y="1251"/>
                  </a:lnTo>
                  <a:cubicBezTo>
                    <a:pt x="10513" y="1251"/>
                    <a:pt x="10787" y="965"/>
                    <a:pt x="10787" y="632"/>
                  </a:cubicBezTo>
                  <a:cubicBezTo>
                    <a:pt x="10787" y="287"/>
                    <a:pt x="10513" y="1"/>
                    <a:pt x="10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3"/>
            <p:cNvSpPr/>
            <p:nvPr/>
          </p:nvSpPr>
          <p:spPr>
            <a:xfrm>
              <a:off x="5958671" y="4983311"/>
              <a:ext cx="299745" cy="34759"/>
            </a:xfrm>
            <a:custGeom>
              <a:avLst/>
              <a:gdLst/>
              <a:ahLst/>
              <a:cxnLst/>
              <a:rect l="l" t="t" r="r" b="b"/>
              <a:pathLst>
                <a:path w="10788" h="1251" extrusionOk="0">
                  <a:moveTo>
                    <a:pt x="619" y="1"/>
                  </a:moveTo>
                  <a:cubicBezTo>
                    <a:pt x="274" y="1"/>
                    <a:pt x="0" y="287"/>
                    <a:pt x="0" y="632"/>
                  </a:cubicBezTo>
                  <a:cubicBezTo>
                    <a:pt x="0" y="965"/>
                    <a:pt x="274" y="1251"/>
                    <a:pt x="619" y="1251"/>
                  </a:cubicBezTo>
                  <a:lnTo>
                    <a:pt x="10168" y="1251"/>
                  </a:lnTo>
                  <a:cubicBezTo>
                    <a:pt x="10501" y="1251"/>
                    <a:pt x="10787" y="965"/>
                    <a:pt x="10787" y="632"/>
                  </a:cubicBezTo>
                  <a:cubicBezTo>
                    <a:pt x="10787" y="287"/>
                    <a:pt x="10501" y="1"/>
                    <a:pt x="10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3"/>
            <p:cNvSpPr/>
            <p:nvPr/>
          </p:nvSpPr>
          <p:spPr>
            <a:xfrm>
              <a:off x="6609002" y="4983311"/>
              <a:ext cx="299745" cy="34759"/>
            </a:xfrm>
            <a:custGeom>
              <a:avLst/>
              <a:gdLst/>
              <a:ahLst/>
              <a:cxnLst/>
              <a:rect l="l" t="t" r="r" b="b"/>
              <a:pathLst>
                <a:path w="10788" h="1251" extrusionOk="0">
                  <a:moveTo>
                    <a:pt x="632" y="1"/>
                  </a:moveTo>
                  <a:cubicBezTo>
                    <a:pt x="286" y="1"/>
                    <a:pt x="1" y="287"/>
                    <a:pt x="13" y="632"/>
                  </a:cubicBezTo>
                  <a:cubicBezTo>
                    <a:pt x="13" y="965"/>
                    <a:pt x="286" y="1251"/>
                    <a:pt x="632" y="1251"/>
                  </a:cubicBezTo>
                  <a:lnTo>
                    <a:pt x="10169" y="1251"/>
                  </a:lnTo>
                  <a:cubicBezTo>
                    <a:pt x="10514" y="1251"/>
                    <a:pt x="10788" y="965"/>
                    <a:pt x="10788" y="632"/>
                  </a:cubicBezTo>
                  <a:cubicBezTo>
                    <a:pt x="10788" y="287"/>
                    <a:pt x="10514" y="1"/>
                    <a:pt x="10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3"/>
            <p:cNvSpPr/>
            <p:nvPr/>
          </p:nvSpPr>
          <p:spPr>
            <a:xfrm>
              <a:off x="7021839" y="4983311"/>
              <a:ext cx="299745" cy="34759"/>
            </a:xfrm>
            <a:custGeom>
              <a:avLst/>
              <a:gdLst/>
              <a:ahLst/>
              <a:cxnLst/>
              <a:rect l="l" t="t" r="r" b="b"/>
              <a:pathLst>
                <a:path w="10788" h="1251" extrusionOk="0">
                  <a:moveTo>
                    <a:pt x="620" y="1"/>
                  </a:moveTo>
                  <a:cubicBezTo>
                    <a:pt x="275" y="1"/>
                    <a:pt x="1" y="287"/>
                    <a:pt x="1" y="632"/>
                  </a:cubicBezTo>
                  <a:cubicBezTo>
                    <a:pt x="1" y="965"/>
                    <a:pt x="275" y="1251"/>
                    <a:pt x="620" y="1251"/>
                  </a:cubicBezTo>
                  <a:lnTo>
                    <a:pt x="10157" y="1251"/>
                  </a:lnTo>
                  <a:cubicBezTo>
                    <a:pt x="10502" y="1251"/>
                    <a:pt x="10788" y="965"/>
                    <a:pt x="10788" y="632"/>
                  </a:cubicBezTo>
                  <a:cubicBezTo>
                    <a:pt x="10788" y="287"/>
                    <a:pt x="10502" y="1"/>
                    <a:pt x="101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7436677" y="4983311"/>
              <a:ext cx="299745" cy="34759"/>
            </a:xfrm>
            <a:custGeom>
              <a:avLst/>
              <a:gdLst/>
              <a:ahLst/>
              <a:cxnLst/>
              <a:rect l="l" t="t" r="r" b="b"/>
              <a:pathLst>
                <a:path w="10788" h="1251" extrusionOk="0">
                  <a:moveTo>
                    <a:pt x="619" y="1"/>
                  </a:moveTo>
                  <a:cubicBezTo>
                    <a:pt x="274" y="1"/>
                    <a:pt x="0" y="287"/>
                    <a:pt x="0" y="632"/>
                  </a:cubicBezTo>
                  <a:cubicBezTo>
                    <a:pt x="0" y="965"/>
                    <a:pt x="274" y="1251"/>
                    <a:pt x="619" y="1251"/>
                  </a:cubicBezTo>
                  <a:lnTo>
                    <a:pt x="10156" y="1251"/>
                  </a:lnTo>
                  <a:cubicBezTo>
                    <a:pt x="10501" y="1251"/>
                    <a:pt x="10787" y="965"/>
                    <a:pt x="10787" y="632"/>
                  </a:cubicBezTo>
                  <a:cubicBezTo>
                    <a:pt x="10787" y="287"/>
                    <a:pt x="10501" y="1"/>
                    <a:pt x="101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3"/>
            <p:cNvSpPr/>
            <p:nvPr/>
          </p:nvSpPr>
          <p:spPr>
            <a:xfrm>
              <a:off x="6173689" y="3290612"/>
              <a:ext cx="25479" cy="146594"/>
            </a:xfrm>
            <a:custGeom>
              <a:avLst/>
              <a:gdLst/>
              <a:ahLst/>
              <a:cxnLst/>
              <a:rect l="l" t="t" r="r" b="b"/>
              <a:pathLst>
                <a:path w="917" h="5276" extrusionOk="0">
                  <a:moveTo>
                    <a:pt x="464" y="1"/>
                  </a:moveTo>
                  <a:cubicBezTo>
                    <a:pt x="202" y="1"/>
                    <a:pt x="0" y="203"/>
                    <a:pt x="0" y="453"/>
                  </a:cubicBezTo>
                  <a:lnTo>
                    <a:pt x="0" y="4823"/>
                  </a:lnTo>
                  <a:cubicBezTo>
                    <a:pt x="0" y="5073"/>
                    <a:pt x="202" y="5275"/>
                    <a:pt x="464" y="5275"/>
                  </a:cubicBezTo>
                  <a:cubicBezTo>
                    <a:pt x="714" y="5275"/>
                    <a:pt x="917" y="5073"/>
                    <a:pt x="917" y="4823"/>
                  </a:cubicBezTo>
                  <a:lnTo>
                    <a:pt x="917" y="453"/>
                  </a:lnTo>
                  <a:cubicBezTo>
                    <a:pt x="917" y="203"/>
                    <a:pt x="714" y="1"/>
                    <a:pt x="4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3"/>
            <p:cNvSpPr/>
            <p:nvPr/>
          </p:nvSpPr>
          <p:spPr>
            <a:xfrm>
              <a:off x="6159463" y="3154666"/>
              <a:ext cx="85022" cy="178324"/>
            </a:xfrm>
            <a:custGeom>
              <a:avLst/>
              <a:gdLst/>
              <a:ahLst/>
              <a:cxnLst/>
              <a:rect l="l" t="t" r="r" b="b"/>
              <a:pathLst>
                <a:path w="3060" h="6418" extrusionOk="0">
                  <a:moveTo>
                    <a:pt x="1536" y="0"/>
                  </a:moveTo>
                  <a:cubicBezTo>
                    <a:pt x="691" y="0"/>
                    <a:pt x="0" y="691"/>
                    <a:pt x="0" y="1536"/>
                  </a:cubicBezTo>
                  <a:lnTo>
                    <a:pt x="0" y="4882"/>
                  </a:lnTo>
                  <a:cubicBezTo>
                    <a:pt x="0" y="5727"/>
                    <a:pt x="691" y="6418"/>
                    <a:pt x="1536" y="6418"/>
                  </a:cubicBezTo>
                  <a:cubicBezTo>
                    <a:pt x="2369" y="6418"/>
                    <a:pt x="3060" y="5727"/>
                    <a:pt x="3060" y="4882"/>
                  </a:cubicBezTo>
                  <a:lnTo>
                    <a:pt x="3060" y="1536"/>
                  </a:lnTo>
                  <a:cubicBezTo>
                    <a:pt x="3060" y="691"/>
                    <a:pt x="2369" y="0"/>
                    <a:pt x="1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3"/>
            <p:cNvSpPr/>
            <p:nvPr/>
          </p:nvSpPr>
          <p:spPr>
            <a:xfrm>
              <a:off x="6171688" y="3084539"/>
              <a:ext cx="55264" cy="106194"/>
            </a:xfrm>
            <a:custGeom>
              <a:avLst/>
              <a:gdLst/>
              <a:ahLst/>
              <a:cxnLst/>
              <a:rect l="l" t="t" r="r" b="b"/>
              <a:pathLst>
                <a:path w="1989" h="3822" extrusionOk="0">
                  <a:moveTo>
                    <a:pt x="989" y="0"/>
                  </a:moveTo>
                  <a:cubicBezTo>
                    <a:pt x="441" y="0"/>
                    <a:pt x="1" y="857"/>
                    <a:pt x="1" y="1905"/>
                  </a:cubicBezTo>
                  <a:cubicBezTo>
                    <a:pt x="1" y="2965"/>
                    <a:pt x="441" y="3822"/>
                    <a:pt x="989" y="3822"/>
                  </a:cubicBezTo>
                  <a:cubicBezTo>
                    <a:pt x="1537" y="3822"/>
                    <a:pt x="1989" y="2965"/>
                    <a:pt x="1989" y="1905"/>
                  </a:cubicBezTo>
                  <a:cubicBezTo>
                    <a:pt x="1989" y="857"/>
                    <a:pt x="1537" y="0"/>
                    <a:pt x="9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3"/>
            <p:cNvSpPr/>
            <p:nvPr/>
          </p:nvSpPr>
          <p:spPr>
            <a:xfrm>
              <a:off x="6184913" y="3084539"/>
              <a:ext cx="42039" cy="80743"/>
            </a:xfrm>
            <a:custGeom>
              <a:avLst/>
              <a:gdLst/>
              <a:ahLst/>
              <a:cxnLst/>
              <a:rect l="l" t="t" r="r" b="b"/>
              <a:pathLst>
                <a:path w="1513" h="2906" extrusionOk="0">
                  <a:moveTo>
                    <a:pt x="763" y="0"/>
                  </a:moveTo>
                  <a:cubicBezTo>
                    <a:pt x="346" y="0"/>
                    <a:pt x="1" y="643"/>
                    <a:pt x="1" y="1453"/>
                  </a:cubicBezTo>
                  <a:cubicBezTo>
                    <a:pt x="1" y="2250"/>
                    <a:pt x="346" y="2905"/>
                    <a:pt x="763" y="2905"/>
                  </a:cubicBezTo>
                  <a:cubicBezTo>
                    <a:pt x="1180" y="2905"/>
                    <a:pt x="1513" y="2250"/>
                    <a:pt x="1513" y="1453"/>
                  </a:cubicBezTo>
                  <a:cubicBezTo>
                    <a:pt x="1513" y="643"/>
                    <a:pt x="1180" y="0"/>
                    <a:pt x="7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3"/>
            <p:cNvSpPr/>
            <p:nvPr/>
          </p:nvSpPr>
          <p:spPr>
            <a:xfrm>
              <a:off x="6210391" y="3243963"/>
              <a:ext cx="33120" cy="140314"/>
            </a:xfrm>
            <a:custGeom>
              <a:avLst/>
              <a:gdLst/>
              <a:ahLst/>
              <a:cxnLst/>
              <a:rect l="l" t="t" r="r" b="b"/>
              <a:pathLst>
                <a:path w="1192" h="5050" extrusionOk="0">
                  <a:moveTo>
                    <a:pt x="596" y="1"/>
                  </a:moveTo>
                  <a:cubicBezTo>
                    <a:pt x="275" y="1"/>
                    <a:pt x="1" y="263"/>
                    <a:pt x="1" y="596"/>
                  </a:cubicBezTo>
                  <a:lnTo>
                    <a:pt x="1" y="4454"/>
                  </a:lnTo>
                  <a:cubicBezTo>
                    <a:pt x="1" y="4787"/>
                    <a:pt x="275" y="5049"/>
                    <a:pt x="596" y="5049"/>
                  </a:cubicBezTo>
                  <a:cubicBezTo>
                    <a:pt x="929" y="5049"/>
                    <a:pt x="1191" y="4787"/>
                    <a:pt x="1191" y="4454"/>
                  </a:cubicBezTo>
                  <a:lnTo>
                    <a:pt x="1191" y="596"/>
                  </a:lnTo>
                  <a:cubicBezTo>
                    <a:pt x="1191" y="263"/>
                    <a:pt x="929" y="1"/>
                    <a:pt x="5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3"/>
            <p:cNvSpPr/>
            <p:nvPr/>
          </p:nvSpPr>
          <p:spPr>
            <a:xfrm>
              <a:off x="6295075" y="3290612"/>
              <a:ext cx="25507" cy="146594"/>
            </a:xfrm>
            <a:custGeom>
              <a:avLst/>
              <a:gdLst/>
              <a:ahLst/>
              <a:cxnLst/>
              <a:rect l="l" t="t" r="r" b="b"/>
              <a:pathLst>
                <a:path w="918" h="5276" extrusionOk="0">
                  <a:moveTo>
                    <a:pt x="453" y="1"/>
                  </a:moveTo>
                  <a:cubicBezTo>
                    <a:pt x="203" y="1"/>
                    <a:pt x="1" y="203"/>
                    <a:pt x="1" y="453"/>
                  </a:cubicBezTo>
                  <a:lnTo>
                    <a:pt x="1" y="4823"/>
                  </a:lnTo>
                  <a:cubicBezTo>
                    <a:pt x="1" y="5073"/>
                    <a:pt x="203" y="5275"/>
                    <a:pt x="453" y="5275"/>
                  </a:cubicBezTo>
                  <a:cubicBezTo>
                    <a:pt x="703" y="5275"/>
                    <a:pt x="917" y="5073"/>
                    <a:pt x="917" y="4823"/>
                  </a:cubicBezTo>
                  <a:lnTo>
                    <a:pt x="917" y="453"/>
                  </a:lnTo>
                  <a:cubicBezTo>
                    <a:pt x="917" y="203"/>
                    <a:pt x="703" y="1"/>
                    <a:pt x="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3"/>
            <p:cNvSpPr/>
            <p:nvPr/>
          </p:nvSpPr>
          <p:spPr>
            <a:xfrm>
              <a:off x="6280517" y="3154666"/>
              <a:ext cx="85383" cy="178324"/>
            </a:xfrm>
            <a:custGeom>
              <a:avLst/>
              <a:gdLst/>
              <a:ahLst/>
              <a:cxnLst/>
              <a:rect l="l" t="t" r="r" b="b"/>
              <a:pathLst>
                <a:path w="3073" h="6418" extrusionOk="0">
                  <a:moveTo>
                    <a:pt x="1537" y="0"/>
                  </a:moveTo>
                  <a:cubicBezTo>
                    <a:pt x="691" y="0"/>
                    <a:pt x="1" y="691"/>
                    <a:pt x="1" y="1536"/>
                  </a:cubicBezTo>
                  <a:lnTo>
                    <a:pt x="1" y="4882"/>
                  </a:lnTo>
                  <a:cubicBezTo>
                    <a:pt x="1" y="5727"/>
                    <a:pt x="691" y="6418"/>
                    <a:pt x="1537" y="6418"/>
                  </a:cubicBezTo>
                  <a:cubicBezTo>
                    <a:pt x="2382" y="6418"/>
                    <a:pt x="3073" y="5739"/>
                    <a:pt x="3073" y="4882"/>
                  </a:cubicBezTo>
                  <a:lnTo>
                    <a:pt x="3061" y="1536"/>
                  </a:lnTo>
                  <a:cubicBezTo>
                    <a:pt x="3061" y="691"/>
                    <a:pt x="2370" y="0"/>
                    <a:pt x="1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3"/>
            <p:cNvSpPr/>
            <p:nvPr/>
          </p:nvSpPr>
          <p:spPr>
            <a:xfrm>
              <a:off x="6292769" y="3084539"/>
              <a:ext cx="55264" cy="106194"/>
            </a:xfrm>
            <a:custGeom>
              <a:avLst/>
              <a:gdLst/>
              <a:ahLst/>
              <a:cxnLst/>
              <a:rect l="l" t="t" r="r" b="b"/>
              <a:pathLst>
                <a:path w="1989" h="3822" extrusionOk="0">
                  <a:moveTo>
                    <a:pt x="1000" y="0"/>
                  </a:moveTo>
                  <a:cubicBezTo>
                    <a:pt x="453" y="0"/>
                    <a:pt x="0" y="857"/>
                    <a:pt x="0" y="1905"/>
                  </a:cubicBezTo>
                  <a:cubicBezTo>
                    <a:pt x="0" y="2965"/>
                    <a:pt x="453" y="3822"/>
                    <a:pt x="1000" y="3822"/>
                  </a:cubicBezTo>
                  <a:cubicBezTo>
                    <a:pt x="1548" y="3822"/>
                    <a:pt x="1989" y="2965"/>
                    <a:pt x="1989" y="1905"/>
                  </a:cubicBezTo>
                  <a:cubicBezTo>
                    <a:pt x="1989" y="857"/>
                    <a:pt x="1548" y="0"/>
                    <a:pt x="1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3"/>
            <p:cNvSpPr/>
            <p:nvPr/>
          </p:nvSpPr>
          <p:spPr>
            <a:xfrm>
              <a:off x="6306328" y="3084539"/>
              <a:ext cx="41705" cy="80743"/>
            </a:xfrm>
            <a:custGeom>
              <a:avLst/>
              <a:gdLst/>
              <a:ahLst/>
              <a:cxnLst/>
              <a:rect l="l" t="t" r="r" b="b"/>
              <a:pathLst>
                <a:path w="1501" h="2906" extrusionOk="0">
                  <a:moveTo>
                    <a:pt x="751" y="0"/>
                  </a:moveTo>
                  <a:cubicBezTo>
                    <a:pt x="334" y="0"/>
                    <a:pt x="0" y="643"/>
                    <a:pt x="0" y="1453"/>
                  </a:cubicBezTo>
                  <a:cubicBezTo>
                    <a:pt x="0" y="2250"/>
                    <a:pt x="334" y="2905"/>
                    <a:pt x="751" y="2905"/>
                  </a:cubicBezTo>
                  <a:cubicBezTo>
                    <a:pt x="1167" y="2905"/>
                    <a:pt x="1501" y="2250"/>
                    <a:pt x="1501" y="1453"/>
                  </a:cubicBezTo>
                  <a:cubicBezTo>
                    <a:pt x="1501" y="643"/>
                    <a:pt x="1167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3"/>
            <p:cNvSpPr/>
            <p:nvPr/>
          </p:nvSpPr>
          <p:spPr>
            <a:xfrm>
              <a:off x="6331805" y="3243963"/>
              <a:ext cx="33092" cy="140314"/>
            </a:xfrm>
            <a:custGeom>
              <a:avLst/>
              <a:gdLst/>
              <a:ahLst/>
              <a:cxnLst/>
              <a:rect l="l" t="t" r="r" b="b"/>
              <a:pathLst>
                <a:path w="1191" h="5050" extrusionOk="0">
                  <a:moveTo>
                    <a:pt x="596" y="1"/>
                  </a:moveTo>
                  <a:cubicBezTo>
                    <a:pt x="262" y="1"/>
                    <a:pt x="0" y="263"/>
                    <a:pt x="0" y="596"/>
                  </a:cubicBezTo>
                  <a:lnTo>
                    <a:pt x="0" y="4454"/>
                  </a:lnTo>
                  <a:cubicBezTo>
                    <a:pt x="0" y="4787"/>
                    <a:pt x="262" y="5049"/>
                    <a:pt x="596" y="5049"/>
                  </a:cubicBezTo>
                  <a:cubicBezTo>
                    <a:pt x="917" y="5049"/>
                    <a:pt x="1191" y="4787"/>
                    <a:pt x="1191" y="4454"/>
                  </a:cubicBezTo>
                  <a:lnTo>
                    <a:pt x="1191" y="596"/>
                  </a:lnTo>
                  <a:cubicBezTo>
                    <a:pt x="1191" y="263"/>
                    <a:pt x="917" y="1"/>
                    <a:pt x="5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3"/>
            <p:cNvSpPr/>
            <p:nvPr/>
          </p:nvSpPr>
          <p:spPr>
            <a:xfrm>
              <a:off x="6729083" y="3290612"/>
              <a:ext cx="25507" cy="146594"/>
            </a:xfrm>
            <a:custGeom>
              <a:avLst/>
              <a:gdLst/>
              <a:ahLst/>
              <a:cxnLst/>
              <a:rect l="l" t="t" r="r" b="b"/>
              <a:pathLst>
                <a:path w="918" h="5276" extrusionOk="0">
                  <a:moveTo>
                    <a:pt x="453" y="1"/>
                  </a:moveTo>
                  <a:cubicBezTo>
                    <a:pt x="203" y="1"/>
                    <a:pt x="1" y="203"/>
                    <a:pt x="1" y="453"/>
                  </a:cubicBezTo>
                  <a:lnTo>
                    <a:pt x="1" y="4823"/>
                  </a:lnTo>
                  <a:cubicBezTo>
                    <a:pt x="1" y="5073"/>
                    <a:pt x="203" y="5275"/>
                    <a:pt x="453" y="5275"/>
                  </a:cubicBezTo>
                  <a:cubicBezTo>
                    <a:pt x="703" y="5275"/>
                    <a:pt x="917" y="5073"/>
                    <a:pt x="917" y="4823"/>
                  </a:cubicBezTo>
                  <a:lnTo>
                    <a:pt x="917" y="453"/>
                  </a:lnTo>
                  <a:cubicBezTo>
                    <a:pt x="917" y="203"/>
                    <a:pt x="703" y="1"/>
                    <a:pt x="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3"/>
            <p:cNvSpPr/>
            <p:nvPr/>
          </p:nvSpPr>
          <p:spPr>
            <a:xfrm>
              <a:off x="6683768" y="3154666"/>
              <a:ext cx="85050" cy="178324"/>
            </a:xfrm>
            <a:custGeom>
              <a:avLst/>
              <a:gdLst/>
              <a:ahLst/>
              <a:cxnLst/>
              <a:rect l="l" t="t" r="r" b="b"/>
              <a:pathLst>
                <a:path w="3061" h="6418" extrusionOk="0">
                  <a:moveTo>
                    <a:pt x="1525" y="0"/>
                  </a:moveTo>
                  <a:cubicBezTo>
                    <a:pt x="679" y="0"/>
                    <a:pt x="1" y="691"/>
                    <a:pt x="1" y="1536"/>
                  </a:cubicBezTo>
                  <a:lnTo>
                    <a:pt x="1" y="4882"/>
                  </a:lnTo>
                  <a:cubicBezTo>
                    <a:pt x="1" y="5727"/>
                    <a:pt x="679" y="6418"/>
                    <a:pt x="1525" y="6418"/>
                  </a:cubicBezTo>
                  <a:cubicBezTo>
                    <a:pt x="2370" y="6418"/>
                    <a:pt x="3060" y="5727"/>
                    <a:pt x="3060" y="4882"/>
                  </a:cubicBezTo>
                  <a:lnTo>
                    <a:pt x="3060" y="1536"/>
                  </a:lnTo>
                  <a:cubicBezTo>
                    <a:pt x="3060" y="691"/>
                    <a:pt x="2370" y="0"/>
                    <a:pt x="1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3"/>
            <p:cNvSpPr/>
            <p:nvPr/>
          </p:nvSpPr>
          <p:spPr>
            <a:xfrm>
              <a:off x="6701300" y="3084539"/>
              <a:ext cx="55264" cy="106194"/>
            </a:xfrm>
            <a:custGeom>
              <a:avLst/>
              <a:gdLst/>
              <a:ahLst/>
              <a:cxnLst/>
              <a:rect l="l" t="t" r="r" b="b"/>
              <a:pathLst>
                <a:path w="1989" h="3822" extrusionOk="0">
                  <a:moveTo>
                    <a:pt x="1001" y="0"/>
                  </a:moveTo>
                  <a:cubicBezTo>
                    <a:pt x="453" y="0"/>
                    <a:pt x="1" y="857"/>
                    <a:pt x="1" y="1905"/>
                  </a:cubicBezTo>
                  <a:cubicBezTo>
                    <a:pt x="1" y="2965"/>
                    <a:pt x="453" y="3822"/>
                    <a:pt x="1001" y="3822"/>
                  </a:cubicBezTo>
                  <a:cubicBezTo>
                    <a:pt x="1536" y="3822"/>
                    <a:pt x="1989" y="2965"/>
                    <a:pt x="1989" y="1905"/>
                  </a:cubicBezTo>
                  <a:cubicBezTo>
                    <a:pt x="1989" y="857"/>
                    <a:pt x="1536" y="0"/>
                    <a:pt x="10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3"/>
            <p:cNvSpPr/>
            <p:nvPr/>
          </p:nvSpPr>
          <p:spPr>
            <a:xfrm>
              <a:off x="6701300" y="3084539"/>
              <a:ext cx="42039" cy="80743"/>
            </a:xfrm>
            <a:custGeom>
              <a:avLst/>
              <a:gdLst/>
              <a:ahLst/>
              <a:cxnLst/>
              <a:rect l="l" t="t" r="r" b="b"/>
              <a:pathLst>
                <a:path w="1513" h="2906" extrusionOk="0">
                  <a:moveTo>
                    <a:pt x="751" y="0"/>
                  </a:moveTo>
                  <a:cubicBezTo>
                    <a:pt x="334" y="0"/>
                    <a:pt x="1" y="643"/>
                    <a:pt x="1" y="1453"/>
                  </a:cubicBezTo>
                  <a:cubicBezTo>
                    <a:pt x="1" y="2250"/>
                    <a:pt x="334" y="2905"/>
                    <a:pt x="751" y="2905"/>
                  </a:cubicBezTo>
                  <a:cubicBezTo>
                    <a:pt x="1167" y="2905"/>
                    <a:pt x="1513" y="2250"/>
                    <a:pt x="1513" y="1453"/>
                  </a:cubicBezTo>
                  <a:cubicBezTo>
                    <a:pt x="1513" y="643"/>
                    <a:pt x="1167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3"/>
            <p:cNvSpPr/>
            <p:nvPr/>
          </p:nvSpPr>
          <p:spPr>
            <a:xfrm>
              <a:off x="6684768" y="3243963"/>
              <a:ext cx="33092" cy="140314"/>
            </a:xfrm>
            <a:custGeom>
              <a:avLst/>
              <a:gdLst/>
              <a:ahLst/>
              <a:cxnLst/>
              <a:rect l="l" t="t" r="r" b="b"/>
              <a:pathLst>
                <a:path w="1191" h="5050" extrusionOk="0">
                  <a:moveTo>
                    <a:pt x="596" y="1"/>
                  </a:moveTo>
                  <a:cubicBezTo>
                    <a:pt x="262" y="1"/>
                    <a:pt x="0" y="263"/>
                    <a:pt x="0" y="596"/>
                  </a:cubicBezTo>
                  <a:lnTo>
                    <a:pt x="0" y="4454"/>
                  </a:lnTo>
                  <a:cubicBezTo>
                    <a:pt x="0" y="4787"/>
                    <a:pt x="262" y="5049"/>
                    <a:pt x="596" y="5049"/>
                  </a:cubicBezTo>
                  <a:cubicBezTo>
                    <a:pt x="917" y="5049"/>
                    <a:pt x="1191" y="4787"/>
                    <a:pt x="1191" y="4454"/>
                  </a:cubicBezTo>
                  <a:lnTo>
                    <a:pt x="1191" y="596"/>
                  </a:lnTo>
                  <a:cubicBezTo>
                    <a:pt x="1191" y="263"/>
                    <a:pt x="917" y="1"/>
                    <a:pt x="5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3"/>
            <p:cNvSpPr/>
            <p:nvPr/>
          </p:nvSpPr>
          <p:spPr>
            <a:xfrm>
              <a:off x="6607697" y="3290612"/>
              <a:ext cx="25479" cy="146594"/>
            </a:xfrm>
            <a:custGeom>
              <a:avLst/>
              <a:gdLst/>
              <a:ahLst/>
              <a:cxnLst/>
              <a:rect l="l" t="t" r="r" b="b"/>
              <a:pathLst>
                <a:path w="917" h="5276" extrusionOk="0">
                  <a:moveTo>
                    <a:pt x="453" y="1"/>
                  </a:moveTo>
                  <a:cubicBezTo>
                    <a:pt x="202" y="1"/>
                    <a:pt x="0" y="203"/>
                    <a:pt x="0" y="453"/>
                  </a:cubicBezTo>
                  <a:lnTo>
                    <a:pt x="0" y="4823"/>
                  </a:lnTo>
                  <a:cubicBezTo>
                    <a:pt x="0" y="5073"/>
                    <a:pt x="202" y="5275"/>
                    <a:pt x="464" y="5275"/>
                  </a:cubicBezTo>
                  <a:cubicBezTo>
                    <a:pt x="714" y="5275"/>
                    <a:pt x="917" y="5073"/>
                    <a:pt x="917" y="4823"/>
                  </a:cubicBezTo>
                  <a:lnTo>
                    <a:pt x="917" y="453"/>
                  </a:lnTo>
                  <a:cubicBezTo>
                    <a:pt x="917" y="203"/>
                    <a:pt x="714" y="1"/>
                    <a:pt x="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3"/>
            <p:cNvSpPr/>
            <p:nvPr/>
          </p:nvSpPr>
          <p:spPr>
            <a:xfrm>
              <a:off x="6562354" y="3154666"/>
              <a:ext cx="85050" cy="178324"/>
            </a:xfrm>
            <a:custGeom>
              <a:avLst/>
              <a:gdLst/>
              <a:ahLst/>
              <a:cxnLst/>
              <a:rect l="l" t="t" r="r" b="b"/>
              <a:pathLst>
                <a:path w="3061" h="6418" extrusionOk="0">
                  <a:moveTo>
                    <a:pt x="1537" y="0"/>
                  </a:moveTo>
                  <a:cubicBezTo>
                    <a:pt x="691" y="0"/>
                    <a:pt x="1" y="691"/>
                    <a:pt x="1" y="1536"/>
                  </a:cubicBezTo>
                  <a:lnTo>
                    <a:pt x="1" y="4882"/>
                  </a:lnTo>
                  <a:cubicBezTo>
                    <a:pt x="1" y="5727"/>
                    <a:pt x="691" y="6418"/>
                    <a:pt x="1537" y="6418"/>
                  </a:cubicBezTo>
                  <a:cubicBezTo>
                    <a:pt x="2382" y="6418"/>
                    <a:pt x="3061" y="5727"/>
                    <a:pt x="3061" y="4882"/>
                  </a:cubicBezTo>
                  <a:lnTo>
                    <a:pt x="3061" y="1536"/>
                  </a:lnTo>
                  <a:cubicBezTo>
                    <a:pt x="3061" y="691"/>
                    <a:pt x="2382" y="0"/>
                    <a:pt x="1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3"/>
            <p:cNvSpPr/>
            <p:nvPr/>
          </p:nvSpPr>
          <p:spPr>
            <a:xfrm>
              <a:off x="6580219" y="3084539"/>
              <a:ext cx="55292" cy="106194"/>
            </a:xfrm>
            <a:custGeom>
              <a:avLst/>
              <a:gdLst/>
              <a:ahLst/>
              <a:cxnLst/>
              <a:rect l="l" t="t" r="r" b="b"/>
              <a:pathLst>
                <a:path w="1990" h="3822" extrusionOk="0">
                  <a:moveTo>
                    <a:pt x="989" y="0"/>
                  </a:moveTo>
                  <a:cubicBezTo>
                    <a:pt x="441" y="0"/>
                    <a:pt x="1" y="857"/>
                    <a:pt x="1" y="1905"/>
                  </a:cubicBezTo>
                  <a:cubicBezTo>
                    <a:pt x="1" y="2965"/>
                    <a:pt x="441" y="3822"/>
                    <a:pt x="989" y="3822"/>
                  </a:cubicBezTo>
                  <a:cubicBezTo>
                    <a:pt x="1537" y="3822"/>
                    <a:pt x="1989" y="2965"/>
                    <a:pt x="1989" y="1905"/>
                  </a:cubicBezTo>
                  <a:cubicBezTo>
                    <a:pt x="1989" y="857"/>
                    <a:pt x="1537" y="0"/>
                    <a:pt x="9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3"/>
            <p:cNvSpPr/>
            <p:nvPr/>
          </p:nvSpPr>
          <p:spPr>
            <a:xfrm>
              <a:off x="6580219" y="3084539"/>
              <a:ext cx="41733" cy="80743"/>
            </a:xfrm>
            <a:custGeom>
              <a:avLst/>
              <a:gdLst/>
              <a:ahLst/>
              <a:cxnLst/>
              <a:rect l="l" t="t" r="r" b="b"/>
              <a:pathLst>
                <a:path w="1502" h="2906" extrusionOk="0">
                  <a:moveTo>
                    <a:pt x="751" y="0"/>
                  </a:moveTo>
                  <a:cubicBezTo>
                    <a:pt x="334" y="0"/>
                    <a:pt x="1" y="643"/>
                    <a:pt x="1" y="1453"/>
                  </a:cubicBezTo>
                  <a:cubicBezTo>
                    <a:pt x="1" y="2250"/>
                    <a:pt x="334" y="2905"/>
                    <a:pt x="751" y="2905"/>
                  </a:cubicBezTo>
                  <a:cubicBezTo>
                    <a:pt x="1168" y="2905"/>
                    <a:pt x="1501" y="2250"/>
                    <a:pt x="1501" y="1453"/>
                  </a:cubicBezTo>
                  <a:cubicBezTo>
                    <a:pt x="1501" y="643"/>
                    <a:pt x="1168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3"/>
            <p:cNvSpPr/>
            <p:nvPr/>
          </p:nvSpPr>
          <p:spPr>
            <a:xfrm>
              <a:off x="6563354" y="3243963"/>
              <a:ext cx="33120" cy="140314"/>
            </a:xfrm>
            <a:custGeom>
              <a:avLst/>
              <a:gdLst/>
              <a:ahLst/>
              <a:cxnLst/>
              <a:rect l="l" t="t" r="r" b="b"/>
              <a:pathLst>
                <a:path w="1192" h="5050" extrusionOk="0">
                  <a:moveTo>
                    <a:pt x="596" y="1"/>
                  </a:moveTo>
                  <a:cubicBezTo>
                    <a:pt x="274" y="1"/>
                    <a:pt x="1" y="263"/>
                    <a:pt x="1" y="596"/>
                  </a:cubicBezTo>
                  <a:lnTo>
                    <a:pt x="1" y="4454"/>
                  </a:lnTo>
                  <a:cubicBezTo>
                    <a:pt x="1" y="4787"/>
                    <a:pt x="274" y="5049"/>
                    <a:pt x="596" y="5049"/>
                  </a:cubicBezTo>
                  <a:cubicBezTo>
                    <a:pt x="929" y="5049"/>
                    <a:pt x="1191" y="4787"/>
                    <a:pt x="1191" y="4454"/>
                  </a:cubicBezTo>
                  <a:lnTo>
                    <a:pt x="1191" y="596"/>
                  </a:lnTo>
                  <a:cubicBezTo>
                    <a:pt x="1191" y="263"/>
                    <a:pt x="929" y="1"/>
                    <a:pt x="5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3"/>
            <p:cNvSpPr/>
            <p:nvPr/>
          </p:nvSpPr>
          <p:spPr>
            <a:xfrm>
              <a:off x="6438328" y="2949232"/>
              <a:ext cx="34426" cy="490628"/>
            </a:xfrm>
            <a:custGeom>
              <a:avLst/>
              <a:gdLst/>
              <a:ahLst/>
              <a:cxnLst/>
              <a:rect l="l" t="t" r="r" b="b"/>
              <a:pathLst>
                <a:path w="1239" h="17658" extrusionOk="0">
                  <a:moveTo>
                    <a:pt x="0" y="0"/>
                  </a:moveTo>
                  <a:lnTo>
                    <a:pt x="0" y="17657"/>
                  </a:lnTo>
                  <a:lnTo>
                    <a:pt x="1238" y="17657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3"/>
            <p:cNvSpPr/>
            <p:nvPr/>
          </p:nvSpPr>
          <p:spPr>
            <a:xfrm>
              <a:off x="6431048" y="2851322"/>
              <a:ext cx="667" cy="28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4" y="0"/>
                  </a:moveTo>
                  <a:lnTo>
                    <a:pt x="24" y="0"/>
                  </a:lnTo>
                  <a:lnTo>
                    <a:pt x="0" y="0"/>
                  </a:lnTo>
                  <a:cubicBezTo>
                    <a:pt x="12" y="0"/>
                    <a:pt x="12" y="0"/>
                    <a:pt x="24" y="0"/>
                  </a:cubicBezTo>
                  <a:close/>
                </a:path>
              </a:pathLst>
            </a:custGeom>
            <a:solidFill>
              <a:srgbClr val="D45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3"/>
            <p:cNvSpPr/>
            <p:nvPr/>
          </p:nvSpPr>
          <p:spPr>
            <a:xfrm>
              <a:off x="6332333" y="2827789"/>
              <a:ext cx="104694" cy="47040"/>
            </a:xfrm>
            <a:custGeom>
              <a:avLst/>
              <a:gdLst/>
              <a:ahLst/>
              <a:cxnLst/>
              <a:rect l="l" t="t" r="r" b="b"/>
              <a:pathLst>
                <a:path w="3768" h="1693" extrusionOk="0">
                  <a:moveTo>
                    <a:pt x="281" y="1"/>
                  </a:moveTo>
                  <a:cubicBezTo>
                    <a:pt x="1" y="1"/>
                    <a:pt x="1" y="431"/>
                    <a:pt x="281" y="431"/>
                  </a:cubicBezTo>
                  <a:cubicBezTo>
                    <a:pt x="288" y="431"/>
                    <a:pt x="295" y="431"/>
                    <a:pt x="303" y="430"/>
                  </a:cubicBezTo>
                  <a:lnTo>
                    <a:pt x="791" y="430"/>
                  </a:lnTo>
                  <a:cubicBezTo>
                    <a:pt x="505" y="430"/>
                    <a:pt x="505" y="847"/>
                    <a:pt x="791" y="847"/>
                  </a:cubicBezTo>
                  <a:lnTo>
                    <a:pt x="1267" y="847"/>
                  </a:lnTo>
                  <a:cubicBezTo>
                    <a:pt x="1005" y="871"/>
                    <a:pt x="1005" y="1252"/>
                    <a:pt x="1267" y="1276"/>
                  </a:cubicBezTo>
                  <a:lnTo>
                    <a:pt x="1529" y="1276"/>
                  </a:lnTo>
                  <a:cubicBezTo>
                    <a:pt x="1279" y="1288"/>
                    <a:pt x="1279" y="1669"/>
                    <a:pt x="1529" y="1693"/>
                  </a:cubicBezTo>
                  <a:lnTo>
                    <a:pt x="2184" y="1693"/>
                  </a:lnTo>
                  <a:cubicBezTo>
                    <a:pt x="2767" y="1693"/>
                    <a:pt x="3303" y="1371"/>
                    <a:pt x="3577" y="847"/>
                  </a:cubicBezTo>
                  <a:cubicBezTo>
                    <a:pt x="3708" y="621"/>
                    <a:pt x="3767" y="359"/>
                    <a:pt x="3767" y="109"/>
                  </a:cubicBezTo>
                  <a:lnTo>
                    <a:pt x="3767" y="2"/>
                  </a:lnTo>
                  <a:lnTo>
                    <a:pt x="303" y="2"/>
                  </a:lnTo>
                  <a:cubicBezTo>
                    <a:pt x="295" y="1"/>
                    <a:pt x="288" y="1"/>
                    <a:pt x="2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3"/>
            <p:cNvSpPr/>
            <p:nvPr/>
          </p:nvSpPr>
          <p:spPr>
            <a:xfrm>
              <a:off x="6477364" y="2851322"/>
              <a:ext cx="667" cy="28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45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3"/>
            <p:cNvSpPr/>
            <p:nvPr/>
          </p:nvSpPr>
          <p:spPr>
            <a:xfrm>
              <a:off x="6472057" y="2827789"/>
              <a:ext cx="104360" cy="46846"/>
            </a:xfrm>
            <a:custGeom>
              <a:avLst/>
              <a:gdLst/>
              <a:ahLst/>
              <a:cxnLst/>
              <a:rect l="l" t="t" r="r" b="b"/>
              <a:pathLst>
                <a:path w="3756" h="1686" extrusionOk="0">
                  <a:moveTo>
                    <a:pt x="3475" y="1"/>
                  </a:moveTo>
                  <a:cubicBezTo>
                    <a:pt x="3468" y="1"/>
                    <a:pt x="3461" y="1"/>
                    <a:pt x="3453" y="2"/>
                  </a:cubicBezTo>
                  <a:lnTo>
                    <a:pt x="1" y="2"/>
                  </a:lnTo>
                  <a:lnTo>
                    <a:pt x="1" y="109"/>
                  </a:lnTo>
                  <a:cubicBezTo>
                    <a:pt x="1" y="359"/>
                    <a:pt x="60" y="621"/>
                    <a:pt x="179" y="847"/>
                  </a:cubicBezTo>
                  <a:lnTo>
                    <a:pt x="191" y="847"/>
                  </a:lnTo>
                  <a:cubicBezTo>
                    <a:pt x="465" y="1359"/>
                    <a:pt x="1001" y="1681"/>
                    <a:pt x="1584" y="1681"/>
                  </a:cubicBezTo>
                  <a:lnTo>
                    <a:pt x="2227" y="1681"/>
                  </a:lnTo>
                  <a:cubicBezTo>
                    <a:pt x="2240" y="1684"/>
                    <a:pt x="2253" y="1685"/>
                    <a:pt x="2264" y="1685"/>
                  </a:cubicBezTo>
                  <a:cubicBezTo>
                    <a:pt x="2448" y="1685"/>
                    <a:pt x="2463" y="1329"/>
                    <a:pt x="2311" y="1276"/>
                  </a:cubicBezTo>
                  <a:lnTo>
                    <a:pt x="2489" y="1276"/>
                  </a:lnTo>
                  <a:cubicBezTo>
                    <a:pt x="2751" y="1252"/>
                    <a:pt x="2751" y="871"/>
                    <a:pt x="2489" y="847"/>
                  </a:cubicBezTo>
                  <a:lnTo>
                    <a:pt x="2977" y="847"/>
                  </a:lnTo>
                  <a:cubicBezTo>
                    <a:pt x="3251" y="847"/>
                    <a:pt x="3251" y="430"/>
                    <a:pt x="2977" y="430"/>
                  </a:cubicBezTo>
                  <a:lnTo>
                    <a:pt x="3453" y="430"/>
                  </a:lnTo>
                  <a:cubicBezTo>
                    <a:pt x="3461" y="431"/>
                    <a:pt x="3468" y="431"/>
                    <a:pt x="3475" y="431"/>
                  </a:cubicBezTo>
                  <a:cubicBezTo>
                    <a:pt x="3756" y="431"/>
                    <a:pt x="3756" y="1"/>
                    <a:pt x="34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3"/>
            <p:cNvSpPr/>
            <p:nvPr/>
          </p:nvSpPr>
          <p:spPr>
            <a:xfrm>
              <a:off x="6423436" y="2813592"/>
              <a:ext cx="63878" cy="86384"/>
            </a:xfrm>
            <a:custGeom>
              <a:avLst/>
              <a:gdLst/>
              <a:ahLst/>
              <a:cxnLst/>
              <a:rect l="l" t="t" r="r" b="b"/>
              <a:pathLst>
                <a:path w="2299" h="3109" extrusionOk="0">
                  <a:moveTo>
                    <a:pt x="1155" y="1"/>
                  </a:moveTo>
                  <a:cubicBezTo>
                    <a:pt x="512" y="1"/>
                    <a:pt x="0" y="513"/>
                    <a:pt x="0" y="1156"/>
                  </a:cubicBezTo>
                  <a:lnTo>
                    <a:pt x="0" y="1965"/>
                  </a:lnTo>
                  <a:cubicBezTo>
                    <a:pt x="0" y="2596"/>
                    <a:pt x="512" y="3108"/>
                    <a:pt x="1155" y="3108"/>
                  </a:cubicBezTo>
                  <a:cubicBezTo>
                    <a:pt x="1786" y="3108"/>
                    <a:pt x="2298" y="2596"/>
                    <a:pt x="2298" y="1965"/>
                  </a:cubicBezTo>
                  <a:lnTo>
                    <a:pt x="2298" y="1156"/>
                  </a:lnTo>
                  <a:cubicBezTo>
                    <a:pt x="2298" y="513"/>
                    <a:pt x="1786" y="1"/>
                    <a:pt x="1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3"/>
            <p:cNvSpPr/>
            <p:nvPr/>
          </p:nvSpPr>
          <p:spPr>
            <a:xfrm>
              <a:off x="6435994" y="2786475"/>
              <a:ext cx="38399" cy="38399"/>
            </a:xfrm>
            <a:custGeom>
              <a:avLst/>
              <a:gdLst/>
              <a:ahLst/>
              <a:cxnLst/>
              <a:rect l="l" t="t" r="r" b="b"/>
              <a:pathLst>
                <a:path w="1382" h="1382" extrusionOk="0">
                  <a:moveTo>
                    <a:pt x="691" y="1"/>
                  </a:moveTo>
                  <a:cubicBezTo>
                    <a:pt x="310" y="1"/>
                    <a:pt x="1" y="310"/>
                    <a:pt x="1" y="691"/>
                  </a:cubicBezTo>
                  <a:cubicBezTo>
                    <a:pt x="1" y="1072"/>
                    <a:pt x="310" y="1382"/>
                    <a:pt x="691" y="1382"/>
                  </a:cubicBezTo>
                  <a:cubicBezTo>
                    <a:pt x="1072" y="1382"/>
                    <a:pt x="1382" y="1072"/>
                    <a:pt x="1382" y="691"/>
                  </a:cubicBezTo>
                  <a:cubicBezTo>
                    <a:pt x="1382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3"/>
            <p:cNvSpPr/>
            <p:nvPr/>
          </p:nvSpPr>
          <p:spPr>
            <a:xfrm>
              <a:off x="6406877" y="2896443"/>
              <a:ext cx="84077" cy="71991"/>
            </a:xfrm>
            <a:custGeom>
              <a:avLst/>
              <a:gdLst/>
              <a:ahLst/>
              <a:cxnLst/>
              <a:rect l="l" t="t" r="r" b="b"/>
              <a:pathLst>
                <a:path w="3026" h="2591" extrusionOk="0">
                  <a:moveTo>
                    <a:pt x="1739" y="567"/>
                  </a:moveTo>
                  <a:cubicBezTo>
                    <a:pt x="2132" y="567"/>
                    <a:pt x="2466" y="888"/>
                    <a:pt x="2466" y="1293"/>
                  </a:cubicBezTo>
                  <a:cubicBezTo>
                    <a:pt x="2466" y="1737"/>
                    <a:pt x="2104" y="2033"/>
                    <a:pt x="1727" y="2033"/>
                  </a:cubicBezTo>
                  <a:cubicBezTo>
                    <a:pt x="1548" y="2033"/>
                    <a:pt x="1365" y="1967"/>
                    <a:pt x="1215" y="1817"/>
                  </a:cubicBezTo>
                  <a:cubicBezTo>
                    <a:pt x="763" y="1365"/>
                    <a:pt x="1084" y="567"/>
                    <a:pt x="1739" y="567"/>
                  </a:cubicBezTo>
                  <a:close/>
                  <a:moveTo>
                    <a:pt x="1731" y="1"/>
                  </a:moveTo>
                  <a:cubicBezTo>
                    <a:pt x="1412" y="1"/>
                    <a:pt x="1086" y="121"/>
                    <a:pt x="823" y="388"/>
                  </a:cubicBezTo>
                  <a:cubicBezTo>
                    <a:pt x="1" y="1198"/>
                    <a:pt x="584" y="2591"/>
                    <a:pt x="1739" y="2591"/>
                  </a:cubicBezTo>
                  <a:cubicBezTo>
                    <a:pt x="2454" y="2591"/>
                    <a:pt x="3025" y="2008"/>
                    <a:pt x="3025" y="1293"/>
                  </a:cubicBezTo>
                  <a:cubicBezTo>
                    <a:pt x="3025" y="514"/>
                    <a:pt x="2392" y="1"/>
                    <a:pt x="17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3"/>
            <p:cNvSpPr/>
            <p:nvPr/>
          </p:nvSpPr>
          <p:spPr>
            <a:xfrm>
              <a:off x="5555420" y="3927749"/>
              <a:ext cx="13587" cy="1056302"/>
            </a:xfrm>
            <a:custGeom>
              <a:avLst/>
              <a:gdLst/>
              <a:ahLst/>
              <a:cxnLst/>
              <a:rect l="l" t="t" r="r" b="b"/>
              <a:pathLst>
                <a:path w="489" h="38017" extrusionOk="0">
                  <a:moveTo>
                    <a:pt x="0" y="0"/>
                  </a:moveTo>
                  <a:lnTo>
                    <a:pt x="0" y="38017"/>
                  </a:lnTo>
                  <a:lnTo>
                    <a:pt x="488" y="38017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3"/>
            <p:cNvSpPr/>
            <p:nvPr/>
          </p:nvSpPr>
          <p:spPr>
            <a:xfrm>
              <a:off x="6020518" y="3929722"/>
              <a:ext cx="13587" cy="1056330"/>
            </a:xfrm>
            <a:custGeom>
              <a:avLst/>
              <a:gdLst/>
              <a:ahLst/>
              <a:cxnLst/>
              <a:rect l="l" t="t" r="r" b="b"/>
              <a:pathLst>
                <a:path w="489" h="38018" extrusionOk="0">
                  <a:moveTo>
                    <a:pt x="0" y="0"/>
                  </a:moveTo>
                  <a:lnTo>
                    <a:pt x="0" y="38017"/>
                  </a:lnTo>
                  <a:lnTo>
                    <a:pt x="489" y="38017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3"/>
            <p:cNvSpPr/>
            <p:nvPr/>
          </p:nvSpPr>
          <p:spPr>
            <a:xfrm>
              <a:off x="6835606" y="3929722"/>
              <a:ext cx="13587" cy="1056330"/>
            </a:xfrm>
            <a:custGeom>
              <a:avLst/>
              <a:gdLst/>
              <a:ahLst/>
              <a:cxnLst/>
              <a:rect l="l" t="t" r="r" b="b"/>
              <a:pathLst>
                <a:path w="489" h="38018" extrusionOk="0">
                  <a:moveTo>
                    <a:pt x="0" y="0"/>
                  </a:moveTo>
                  <a:lnTo>
                    <a:pt x="0" y="38017"/>
                  </a:lnTo>
                  <a:lnTo>
                    <a:pt x="489" y="38017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3"/>
            <p:cNvSpPr/>
            <p:nvPr/>
          </p:nvSpPr>
          <p:spPr>
            <a:xfrm>
              <a:off x="7254388" y="3929722"/>
              <a:ext cx="13587" cy="1056330"/>
            </a:xfrm>
            <a:custGeom>
              <a:avLst/>
              <a:gdLst/>
              <a:ahLst/>
              <a:cxnLst/>
              <a:rect l="l" t="t" r="r" b="b"/>
              <a:pathLst>
                <a:path w="489" h="38018" extrusionOk="0">
                  <a:moveTo>
                    <a:pt x="1" y="0"/>
                  </a:moveTo>
                  <a:lnTo>
                    <a:pt x="1" y="38017"/>
                  </a:lnTo>
                  <a:lnTo>
                    <a:pt x="489" y="38017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3"/>
            <p:cNvSpPr/>
            <p:nvPr/>
          </p:nvSpPr>
          <p:spPr>
            <a:xfrm>
              <a:off x="7673199" y="3929722"/>
              <a:ext cx="13920" cy="1056330"/>
            </a:xfrm>
            <a:custGeom>
              <a:avLst/>
              <a:gdLst/>
              <a:ahLst/>
              <a:cxnLst/>
              <a:rect l="l" t="t" r="r" b="b"/>
              <a:pathLst>
                <a:path w="501" h="38018" extrusionOk="0">
                  <a:moveTo>
                    <a:pt x="0" y="0"/>
                  </a:moveTo>
                  <a:lnTo>
                    <a:pt x="0" y="38017"/>
                  </a:lnTo>
                  <a:lnTo>
                    <a:pt x="500" y="38017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8" name="Google Shape;658;p34"/>
          <p:cNvGrpSpPr/>
          <p:nvPr/>
        </p:nvGrpSpPr>
        <p:grpSpPr>
          <a:xfrm>
            <a:off x="5243504" y="1601713"/>
            <a:ext cx="2273401" cy="3002274"/>
            <a:chOff x="5143300" y="2787108"/>
            <a:chExt cx="1375651" cy="1816697"/>
          </a:xfrm>
        </p:grpSpPr>
        <p:sp>
          <p:nvSpPr>
            <p:cNvPr id="659" name="Google Shape;659;p34"/>
            <p:cNvSpPr/>
            <p:nvPr/>
          </p:nvSpPr>
          <p:spPr>
            <a:xfrm>
              <a:off x="5197899" y="3883187"/>
              <a:ext cx="167665" cy="720613"/>
            </a:xfrm>
            <a:custGeom>
              <a:avLst/>
              <a:gdLst/>
              <a:ahLst/>
              <a:cxnLst/>
              <a:rect l="l" t="t" r="r" b="b"/>
              <a:pathLst>
                <a:path w="5632" h="24206" extrusionOk="0">
                  <a:moveTo>
                    <a:pt x="5632" y="0"/>
                  </a:moveTo>
                  <a:lnTo>
                    <a:pt x="0" y="5894"/>
                  </a:lnTo>
                  <a:lnTo>
                    <a:pt x="0" y="24206"/>
                  </a:lnTo>
                  <a:lnTo>
                    <a:pt x="5632" y="24206"/>
                  </a:lnTo>
                  <a:lnTo>
                    <a:pt x="56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4"/>
            <p:cNvSpPr/>
            <p:nvPr/>
          </p:nvSpPr>
          <p:spPr>
            <a:xfrm>
              <a:off x="5143300" y="3804474"/>
              <a:ext cx="271532" cy="342444"/>
            </a:xfrm>
            <a:custGeom>
              <a:avLst/>
              <a:gdLst/>
              <a:ahLst/>
              <a:cxnLst/>
              <a:rect l="l" t="t" r="r" b="b"/>
              <a:pathLst>
                <a:path w="9121" h="11503" extrusionOk="0">
                  <a:moveTo>
                    <a:pt x="7918" y="1"/>
                  </a:moveTo>
                  <a:lnTo>
                    <a:pt x="1" y="10836"/>
                  </a:lnTo>
                  <a:lnTo>
                    <a:pt x="1191" y="11502"/>
                  </a:lnTo>
                  <a:lnTo>
                    <a:pt x="9121" y="668"/>
                  </a:lnTo>
                  <a:lnTo>
                    <a:pt x="79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4"/>
            <p:cNvSpPr/>
            <p:nvPr/>
          </p:nvSpPr>
          <p:spPr>
            <a:xfrm>
              <a:off x="5423678" y="2873839"/>
              <a:ext cx="371143" cy="591976"/>
            </a:xfrm>
            <a:custGeom>
              <a:avLst/>
              <a:gdLst/>
              <a:ahLst/>
              <a:cxnLst/>
              <a:rect l="l" t="t" r="r" b="b"/>
              <a:pathLst>
                <a:path w="12467" h="19885" extrusionOk="0">
                  <a:moveTo>
                    <a:pt x="6239" y="1"/>
                  </a:moveTo>
                  <a:lnTo>
                    <a:pt x="0" y="19884"/>
                  </a:lnTo>
                  <a:lnTo>
                    <a:pt x="12466" y="19884"/>
                  </a:lnTo>
                  <a:lnTo>
                    <a:pt x="6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4"/>
            <p:cNvSpPr/>
            <p:nvPr/>
          </p:nvSpPr>
          <p:spPr>
            <a:xfrm>
              <a:off x="5365536" y="3681135"/>
              <a:ext cx="332144" cy="922662"/>
            </a:xfrm>
            <a:custGeom>
              <a:avLst/>
              <a:gdLst/>
              <a:ahLst/>
              <a:cxnLst/>
              <a:rect l="l" t="t" r="r" b="b"/>
              <a:pathLst>
                <a:path w="11157" h="30993" extrusionOk="0">
                  <a:moveTo>
                    <a:pt x="1" y="1"/>
                  </a:moveTo>
                  <a:lnTo>
                    <a:pt x="1" y="30993"/>
                  </a:lnTo>
                  <a:lnTo>
                    <a:pt x="11157" y="30993"/>
                  </a:lnTo>
                  <a:lnTo>
                    <a:pt x="111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4"/>
            <p:cNvSpPr/>
            <p:nvPr/>
          </p:nvSpPr>
          <p:spPr>
            <a:xfrm>
              <a:off x="5697655" y="3967526"/>
              <a:ext cx="191094" cy="636274"/>
            </a:xfrm>
            <a:custGeom>
              <a:avLst/>
              <a:gdLst/>
              <a:ahLst/>
              <a:cxnLst/>
              <a:rect l="l" t="t" r="r" b="b"/>
              <a:pathLst>
                <a:path w="6419" h="21373" extrusionOk="0">
                  <a:moveTo>
                    <a:pt x="1" y="1"/>
                  </a:moveTo>
                  <a:lnTo>
                    <a:pt x="1" y="21373"/>
                  </a:lnTo>
                  <a:lnTo>
                    <a:pt x="6418" y="21373"/>
                  </a:lnTo>
                  <a:lnTo>
                    <a:pt x="64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4"/>
            <p:cNvSpPr/>
            <p:nvPr/>
          </p:nvSpPr>
          <p:spPr>
            <a:xfrm>
              <a:off x="5888722" y="4080595"/>
              <a:ext cx="558991" cy="523208"/>
            </a:xfrm>
            <a:custGeom>
              <a:avLst/>
              <a:gdLst/>
              <a:ahLst/>
              <a:cxnLst/>
              <a:rect l="l" t="t" r="r" b="b"/>
              <a:pathLst>
                <a:path w="18777" h="17575" extrusionOk="0">
                  <a:moveTo>
                    <a:pt x="0" y="1"/>
                  </a:moveTo>
                  <a:lnTo>
                    <a:pt x="0" y="17575"/>
                  </a:lnTo>
                  <a:lnTo>
                    <a:pt x="18777" y="17575"/>
                  </a:lnTo>
                  <a:lnTo>
                    <a:pt x="187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4"/>
            <p:cNvSpPr/>
            <p:nvPr/>
          </p:nvSpPr>
          <p:spPr>
            <a:xfrm>
              <a:off x="5756512" y="3854816"/>
              <a:ext cx="762439" cy="329316"/>
            </a:xfrm>
            <a:custGeom>
              <a:avLst/>
              <a:gdLst/>
              <a:ahLst/>
              <a:cxnLst/>
              <a:rect l="l" t="t" r="r" b="b"/>
              <a:pathLst>
                <a:path w="25611" h="11062" extrusionOk="0">
                  <a:moveTo>
                    <a:pt x="0" y="1"/>
                  </a:moveTo>
                  <a:lnTo>
                    <a:pt x="1834" y="4739"/>
                  </a:lnTo>
                  <a:lnTo>
                    <a:pt x="4275" y="11062"/>
                  </a:lnTo>
                  <a:lnTo>
                    <a:pt x="25611" y="11062"/>
                  </a:lnTo>
                  <a:lnTo>
                    <a:pt x="21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4"/>
            <p:cNvSpPr/>
            <p:nvPr/>
          </p:nvSpPr>
          <p:spPr>
            <a:xfrm>
              <a:off x="5697655" y="3681135"/>
              <a:ext cx="150339" cy="314788"/>
            </a:xfrm>
            <a:custGeom>
              <a:avLst/>
              <a:gdLst/>
              <a:ahLst/>
              <a:cxnLst/>
              <a:rect l="l" t="t" r="r" b="b"/>
              <a:pathLst>
                <a:path w="5050" h="10574" extrusionOk="0">
                  <a:moveTo>
                    <a:pt x="1" y="1"/>
                  </a:moveTo>
                  <a:lnTo>
                    <a:pt x="1" y="10573"/>
                  </a:lnTo>
                  <a:lnTo>
                    <a:pt x="3811" y="10573"/>
                  </a:lnTo>
                  <a:lnTo>
                    <a:pt x="5049" y="8097"/>
                  </a:lnTo>
                  <a:lnTo>
                    <a:pt x="50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4"/>
            <p:cNvSpPr/>
            <p:nvPr/>
          </p:nvSpPr>
          <p:spPr>
            <a:xfrm>
              <a:off x="5309181" y="3604208"/>
              <a:ext cx="425026" cy="109911"/>
            </a:xfrm>
            <a:custGeom>
              <a:avLst/>
              <a:gdLst/>
              <a:ahLst/>
              <a:cxnLst/>
              <a:rect l="l" t="t" r="r" b="b"/>
              <a:pathLst>
                <a:path w="14277" h="3692" extrusionOk="0">
                  <a:moveTo>
                    <a:pt x="2525" y="1"/>
                  </a:moveTo>
                  <a:lnTo>
                    <a:pt x="1" y="3692"/>
                  </a:lnTo>
                  <a:lnTo>
                    <a:pt x="14276" y="3692"/>
                  </a:lnTo>
                  <a:lnTo>
                    <a:pt x="117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4"/>
            <p:cNvSpPr/>
            <p:nvPr/>
          </p:nvSpPr>
          <p:spPr>
            <a:xfrm>
              <a:off x="5659043" y="3604208"/>
              <a:ext cx="267275" cy="109911"/>
            </a:xfrm>
            <a:custGeom>
              <a:avLst/>
              <a:gdLst/>
              <a:ahLst/>
              <a:cxnLst/>
              <a:rect l="l" t="t" r="r" b="b"/>
              <a:pathLst>
                <a:path w="8978" h="3692" extrusionOk="0">
                  <a:moveTo>
                    <a:pt x="0" y="1"/>
                  </a:moveTo>
                  <a:lnTo>
                    <a:pt x="2524" y="3692"/>
                  </a:lnTo>
                  <a:lnTo>
                    <a:pt x="8977" y="3692"/>
                  </a:lnTo>
                  <a:lnTo>
                    <a:pt x="63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4"/>
            <p:cNvSpPr/>
            <p:nvPr/>
          </p:nvSpPr>
          <p:spPr>
            <a:xfrm>
              <a:off x="5587445" y="3282885"/>
              <a:ext cx="250247" cy="158108"/>
            </a:xfrm>
            <a:custGeom>
              <a:avLst/>
              <a:gdLst/>
              <a:ahLst/>
              <a:cxnLst/>
              <a:rect l="l" t="t" r="r" b="b"/>
              <a:pathLst>
                <a:path w="8406" h="5311" extrusionOk="0">
                  <a:moveTo>
                    <a:pt x="4203" y="1"/>
                  </a:moveTo>
                  <a:lnTo>
                    <a:pt x="0" y="5311"/>
                  </a:lnTo>
                  <a:lnTo>
                    <a:pt x="8406" y="5311"/>
                  </a:lnTo>
                  <a:lnTo>
                    <a:pt x="42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4"/>
            <p:cNvSpPr/>
            <p:nvPr/>
          </p:nvSpPr>
          <p:spPr>
            <a:xfrm>
              <a:off x="5624301" y="3323640"/>
              <a:ext cx="176536" cy="280761"/>
            </a:xfrm>
            <a:custGeom>
              <a:avLst/>
              <a:gdLst/>
              <a:ahLst/>
              <a:cxnLst/>
              <a:rect l="l" t="t" r="r" b="b"/>
              <a:pathLst>
                <a:path w="5930" h="9431" extrusionOk="0">
                  <a:moveTo>
                    <a:pt x="2965" y="1"/>
                  </a:moveTo>
                  <a:lnTo>
                    <a:pt x="0" y="3942"/>
                  </a:lnTo>
                  <a:lnTo>
                    <a:pt x="0" y="9431"/>
                  </a:lnTo>
                  <a:lnTo>
                    <a:pt x="5930" y="9431"/>
                  </a:lnTo>
                  <a:lnTo>
                    <a:pt x="5930" y="3942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4"/>
            <p:cNvSpPr/>
            <p:nvPr/>
          </p:nvSpPr>
          <p:spPr>
            <a:xfrm>
              <a:off x="5381493" y="3285713"/>
              <a:ext cx="293175" cy="158138"/>
            </a:xfrm>
            <a:custGeom>
              <a:avLst/>
              <a:gdLst/>
              <a:ahLst/>
              <a:cxnLst/>
              <a:rect l="l" t="t" r="r" b="b"/>
              <a:pathLst>
                <a:path w="9848" h="5312" extrusionOk="0">
                  <a:moveTo>
                    <a:pt x="4930" y="1"/>
                  </a:moveTo>
                  <a:lnTo>
                    <a:pt x="1" y="5311"/>
                  </a:lnTo>
                  <a:lnTo>
                    <a:pt x="9847" y="5311"/>
                  </a:lnTo>
                  <a:lnTo>
                    <a:pt x="49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4"/>
            <p:cNvSpPr/>
            <p:nvPr/>
          </p:nvSpPr>
          <p:spPr>
            <a:xfrm>
              <a:off x="5424750" y="3326498"/>
              <a:ext cx="206663" cy="280374"/>
            </a:xfrm>
            <a:custGeom>
              <a:avLst/>
              <a:gdLst/>
              <a:ahLst/>
              <a:cxnLst/>
              <a:rect l="l" t="t" r="r" b="b"/>
              <a:pathLst>
                <a:path w="6942" h="9418" extrusionOk="0">
                  <a:moveTo>
                    <a:pt x="3477" y="0"/>
                  </a:moveTo>
                  <a:lnTo>
                    <a:pt x="0" y="3941"/>
                  </a:lnTo>
                  <a:lnTo>
                    <a:pt x="0" y="9418"/>
                  </a:lnTo>
                  <a:lnTo>
                    <a:pt x="6941" y="9418"/>
                  </a:lnTo>
                  <a:lnTo>
                    <a:pt x="6941" y="3941"/>
                  </a:lnTo>
                  <a:lnTo>
                    <a:pt x="34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4"/>
            <p:cNvSpPr/>
            <p:nvPr/>
          </p:nvSpPr>
          <p:spPr>
            <a:xfrm>
              <a:off x="5490662" y="3804831"/>
              <a:ext cx="81570" cy="230092"/>
            </a:xfrm>
            <a:custGeom>
              <a:avLst/>
              <a:gdLst/>
              <a:ahLst/>
              <a:cxnLst/>
              <a:rect l="l" t="t" r="r" b="b"/>
              <a:pathLst>
                <a:path w="2740" h="7729" extrusionOk="0">
                  <a:moveTo>
                    <a:pt x="1370" y="1"/>
                  </a:moveTo>
                  <a:cubicBezTo>
                    <a:pt x="1370" y="1"/>
                    <a:pt x="1" y="1108"/>
                    <a:pt x="1" y="2489"/>
                  </a:cubicBezTo>
                  <a:lnTo>
                    <a:pt x="1" y="7728"/>
                  </a:lnTo>
                  <a:lnTo>
                    <a:pt x="2739" y="7728"/>
                  </a:lnTo>
                  <a:lnTo>
                    <a:pt x="2739" y="2489"/>
                  </a:lnTo>
                  <a:cubicBezTo>
                    <a:pt x="2739" y="1108"/>
                    <a:pt x="1370" y="1"/>
                    <a:pt x="13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4"/>
            <p:cNvSpPr/>
            <p:nvPr/>
          </p:nvSpPr>
          <p:spPr>
            <a:xfrm>
              <a:off x="5483576" y="3797210"/>
              <a:ext cx="96098" cy="244441"/>
            </a:xfrm>
            <a:custGeom>
              <a:avLst/>
              <a:gdLst/>
              <a:ahLst/>
              <a:cxnLst/>
              <a:rect l="l" t="t" r="r" b="b"/>
              <a:pathLst>
                <a:path w="3228" h="8211" extrusionOk="0">
                  <a:moveTo>
                    <a:pt x="1608" y="566"/>
                  </a:moveTo>
                  <a:cubicBezTo>
                    <a:pt x="1953" y="900"/>
                    <a:pt x="2739" y="1757"/>
                    <a:pt x="2739" y="2733"/>
                  </a:cubicBezTo>
                  <a:lnTo>
                    <a:pt x="2739" y="7734"/>
                  </a:lnTo>
                  <a:lnTo>
                    <a:pt x="489" y="7734"/>
                  </a:lnTo>
                  <a:lnTo>
                    <a:pt x="489" y="2733"/>
                  </a:lnTo>
                  <a:cubicBezTo>
                    <a:pt x="489" y="1757"/>
                    <a:pt x="1275" y="900"/>
                    <a:pt x="1608" y="566"/>
                  </a:cubicBezTo>
                  <a:close/>
                  <a:moveTo>
                    <a:pt x="1612" y="1"/>
                  </a:moveTo>
                  <a:cubicBezTo>
                    <a:pt x="1557" y="1"/>
                    <a:pt x="1501" y="19"/>
                    <a:pt x="1453" y="54"/>
                  </a:cubicBezTo>
                  <a:cubicBezTo>
                    <a:pt x="1394" y="102"/>
                    <a:pt x="1" y="1257"/>
                    <a:pt x="1" y="2733"/>
                  </a:cubicBezTo>
                  <a:lnTo>
                    <a:pt x="1" y="7972"/>
                  </a:lnTo>
                  <a:cubicBezTo>
                    <a:pt x="1" y="8103"/>
                    <a:pt x="108" y="8210"/>
                    <a:pt x="239" y="8210"/>
                  </a:cubicBezTo>
                  <a:lnTo>
                    <a:pt x="2977" y="8210"/>
                  </a:lnTo>
                  <a:cubicBezTo>
                    <a:pt x="3120" y="8210"/>
                    <a:pt x="3227" y="8103"/>
                    <a:pt x="3227" y="7972"/>
                  </a:cubicBezTo>
                  <a:lnTo>
                    <a:pt x="3227" y="2733"/>
                  </a:lnTo>
                  <a:cubicBezTo>
                    <a:pt x="3227" y="1257"/>
                    <a:pt x="1822" y="102"/>
                    <a:pt x="1763" y="54"/>
                  </a:cubicBezTo>
                  <a:cubicBezTo>
                    <a:pt x="1721" y="19"/>
                    <a:pt x="1667" y="1"/>
                    <a:pt x="1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4"/>
            <p:cNvSpPr/>
            <p:nvPr/>
          </p:nvSpPr>
          <p:spPr>
            <a:xfrm>
              <a:off x="5995419" y="4243290"/>
              <a:ext cx="56742" cy="160609"/>
            </a:xfrm>
            <a:custGeom>
              <a:avLst/>
              <a:gdLst/>
              <a:ahLst/>
              <a:cxnLst/>
              <a:rect l="l" t="t" r="r" b="b"/>
              <a:pathLst>
                <a:path w="1906" h="5395" extrusionOk="0">
                  <a:moveTo>
                    <a:pt x="953" y="1"/>
                  </a:moveTo>
                  <a:cubicBezTo>
                    <a:pt x="953" y="1"/>
                    <a:pt x="0" y="775"/>
                    <a:pt x="0" y="1739"/>
                  </a:cubicBezTo>
                  <a:lnTo>
                    <a:pt x="0" y="5394"/>
                  </a:lnTo>
                  <a:lnTo>
                    <a:pt x="1905" y="5394"/>
                  </a:lnTo>
                  <a:lnTo>
                    <a:pt x="1905" y="1739"/>
                  </a:lnTo>
                  <a:cubicBezTo>
                    <a:pt x="1905" y="787"/>
                    <a:pt x="953" y="1"/>
                    <a:pt x="9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5988334" y="4236383"/>
              <a:ext cx="70912" cy="174601"/>
            </a:xfrm>
            <a:custGeom>
              <a:avLst/>
              <a:gdLst/>
              <a:ahLst/>
              <a:cxnLst/>
              <a:rect l="l" t="t" r="r" b="b"/>
              <a:pathLst>
                <a:path w="2382" h="5865" extrusionOk="0">
                  <a:moveTo>
                    <a:pt x="1203" y="566"/>
                  </a:moveTo>
                  <a:cubicBezTo>
                    <a:pt x="1453" y="816"/>
                    <a:pt x="1905" y="1364"/>
                    <a:pt x="1905" y="1971"/>
                  </a:cubicBezTo>
                  <a:lnTo>
                    <a:pt x="1905" y="5388"/>
                  </a:lnTo>
                  <a:lnTo>
                    <a:pt x="488" y="5388"/>
                  </a:lnTo>
                  <a:lnTo>
                    <a:pt x="488" y="1971"/>
                  </a:lnTo>
                  <a:cubicBezTo>
                    <a:pt x="488" y="1364"/>
                    <a:pt x="953" y="816"/>
                    <a:pt x="1203" y="566"/>
                  </a:cubicBezTo>
                  <a:close/>
                  <a:moveTo>
                    <a:pt x="1189" y="1"/>
                  </a:moveTo>
                  <a:cubicBezTo>
                    <a:pt x="1137" y="1"/>
                    <a:pt x="1084" y="19"/>
                    <a:pt x="1036" y="54"/>
                  </a:cubicBezTo>
                  <a:cubicBezTo>
                    <a:pt x="1000" y="90"/>
                    <a:pt x="0" y="912"/>
                    <a:pt x="0" y="1971"/>
                  </a:cubicBezTo>
                  <a:lnTo>
                    <a:pt x="0" y="5626"/>
                  </a:lnTo>
                  <a:cubicBezTo>
                    <a:pt x="0" y="5757"/>
                    <a:pt x="107" y="5865"/>
                    <a:pt x="238" y="5865"/>
                  </a:cubicBezTo>
                  <a:lnTo>
                    <a:pt x="2143" y="5865"/>
                  </a:lnTo>
                  <a:cubicBezTo>
                    <a:pt x="2274" y="5865"/>
                    <a:pt x="2381" y="5757"/>
                    <a:pt x="2381" y="5626"/>
                  </a:cubicBezTo>
                  <a:lnTo>
                    <a:pt x="2381" y="1971"/>
                  </a:lnTo>
                  <a:cubicBezTo>
                    <a:pt x="2381" y="912"/>
                    <a:pt x="1381" y="90"/>
                    <a:pt x="1334" y="54"/>
                  </a:cubicBezTo>
                  <a:cubicBezTo>
                    <a:pt x="1292" y="19"/>
                    <a:pt x="1241" y="1"/>
                    <a:pt x="11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4"/>
            <p:cNvSpPr/>
            <p:nvPr/>
          </p:nvSpPr>
          <p:spPr>
            <a:xfrm>
              <a:off x="6134001" y="4243290"/>
              <a:ext cx="56742" cy="160609"/>
            </a:xfrm>
            <a:custGeom>
              <a:avLst/>
              <a:gdLst/>
              <a:ahLst/>
              <a:cxnLst/>
              <a:rect l="l" t="t" r="r" b="b"/>
              <a:pathLst>
                <a:path w="1906" h="5395" extrusionOk="0">
                  <a:moveTo>
                    <a:pt x="953" y="1"/>
                  </a:moveTo>
                  <a:cubicBezTo>
                    <a:pt x="953" y="1"/>
                    <a:pt x="1" y="775"/>
                    <a:pt x="1" y="1739"/>
                  </a:cubicBezTo>
                  <a:lnTo>
                    <a:pt x="1" y="5394"/>
                  </a:lnTo>
                  <a:lnTo>
                    <a:pt x="1906" y="5394"/>
                  </a:lnTo>
                  <a:lnTo>
                    <a:pt x="1906" y="1739"/>
                  </a:lnTo>
                  <a:cubicBezTo>
                    <a:pt x="1906" y="787"/>
                    <a:pt x="953" y="1"/>
                    <a:pt x="9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4"/>
            <p:cNvSpPr/>
            <p:nvPr/>
          </p:nvSpPr>
          <p:spPr>
            <a:xfrm>
              <a:off x="6126915" y="4236383"/>
              <a:ext cx="71269" cy="174601"/>
            </a:xfrm>
            <a:custGeom>
              <a:avLst/>
              <a:gdLst/>
              <a:ahLst/>
              <a:cxnLst/>
              <a:rect l="l" t="t" r="r" b="b"/>
              <a:pathLst>
                <a:path w="2394" h="5865" extrusionOk="0">
                  <a:moveTo>
                    <a:pt x="1191" y="566"/>
                  </a:moveTo>
                  <a:cubicBezTo>
                    <a:pt x="1441" y="816"/>
                    <a:pt x="1905" y="1364"/>
                    <a:pt x="1905" y="1971"/>
                  </a:cubicBezTo>
                  <a:lnTo>
                    <a:pt x="1905" y="5388"/>
                  </a:lnTo>
                  <a:lnTo>
                    <a:pt x="489" y="5388"/>
                  </a:lnTo>
                  <a:lnTo>
                    <a:pt x="489" y="1971"/>
                  </a:lnTo>
                  <a:cubicBezTo>
                    <a:pt x="489" y="1364"/>
                    <a:pt x="941" y="816"/>
                    <a:pt x="1191" y="566"/>
                  </a:cubicBezTo>
                  <a:close/>
                  <a:moveTo>
                    <a:pt x="1196" y="1"/>
                  </a:moveTo>
                  <a:cubicBezTo>
                    <a:pt x="1140" y="1"/>
                    <a:pt x="1084" y="19"/>
                    <a:pt x="1036" y="54"/>
                  </a:cubicBezTo>
                  <a:cubicBezTo>
                    <a:pt x="1001" y="90"/>
                    <a:pt x="0" y="912"/>
                    <a:pt x="0" y="1971"/>
                  </a:cubicBezTo>
                  <a:lnTo>
                    <a:pt x="0" y="5626"/>
                  </a:lnTo>
                  <a:cubicBezTo>
                    <a:pt x="0" y="5757"/>
                    <a:pt x="108" y="5865"/>
                    <a:pt x="239" y="5865"/>
                  </a:cubicBezTo>
                  <a:lnTo>
                    <a:pt x="2144" y="5865"/>
                  </a:lnTo>
                  <a:cubicBezTo>
                    <a:pt x="2286" y="5865"/>
                    <a:pt x="2394" y="5757"/>
                    <a:pt x="2394" y="5626"/>
                  </a:cubicBezTo>
                  <a:lnTo>
                    <a:pt x="2394" y="1971"/>
                  </a:lnTo>
                  <a:cubicBezTo>
                    <a:pt x="2394" y="912"/>
                    <a:pt x="1393" y="90"/>
                    <a:pt x="1346" y="54"/>
                  </a:cubicBezTo>
                  <a:cubicBezTo>
                    <a:pt x="1304" y="19"/>
                    <a:pt x="1251" y="1"/>
                    <a:pt x="11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4"/>
            <p:cNvSpPr/>
            <p:nvPr/>
          </p:nvSpPr>
          <p:spPr>
            <a:xfrm>
              <a:off x="6272582" y="4243290"/>
              <a:ext cx="56742" cy="160609"/>
            </a:xfrm>
            <a:custGeom>
              <a:avLst/>
              <a:gdLst/>
              <a:ahLst/>
              <a:cxnLst/>
              <a:rect l="l" t="t" r="r" b="b"/>
              <a:pathLst>
                <a:path w="1906" h="5395" extrusionOk="0">
                  <a:moveTo>
                    <a:pt x="953" y="1"/>
                  </a:moveTo>
                  <a:cubicBezTo>
                    <a:pt x="953" y="1"/>
                    <a:pt x="1" y="775"/>
                    <a:pt x="1" y="1739"/>
                  </a:cubicBezTo>
                  <a:lnTo>
                    <a:pt x="1" y="5394"/>
                  </a:lnTo>
                  <a:lnTo>
                    <a:pt x="1906" y="5394"/>
                  </a:lnTo>
                  <a:lnTo>
                    <a:pt x="1906" y="1739"/>
                  </a:lnTo>
                  <a:cubicBezTo>
                    <a:pt x="1906" y="787"/>
                    <a:pt x="953" y="1"/>
                    <a:pt x="9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4"/>
            <p:cNvSpPr/>
            <p:nvPr/>
          </p:nvSpPr>
          <p:spPr>
            <a:xfrm>
              <a:off x="6265140" y="4236383"/>
              <a:ext cx="71269" cy="174601"/>
            </a:xfrm>
            <a:custGeom>
              <a:avLst/>
              <a:gdLst/>
              <a:ahLst/>
              <a:cxnLst/>
              <a:rect l="l" t="t" r="r" b="b"/>
              <a:pathLst>
                <a:path w="2394" h="5865" extrusionOk="0">
                  <a:moveTo>
                    <a:pt x="1203" y="566"/>
                  </a:moveTo>
                  <a:cubicBezTo>
                    <a:pt x="1453" y="816"/>
                    <a:pt x="1918" y="1364"/>
                    <a:pt x="1918" y="1971"/>
                  </a:cubicBezTo>
                  <a:lnTo>
                    <a:pt x="1918" y="5388"/>
                  </a:lnTo>
                  <a:lnTo>
                    <a:pt x="489" y="5388"/>
                  </a:lnTo>
                  <a:lnTo>
                    <a:pt x="489" y="1971"/>
                  </a:lnTo>
                  <a:cubicBezTo>
                    <a:pt x="489" y="1364"/>
                    <a:pt x="953" y="816"/>
                    <a:pt x="1203" y="566"/>
                  </a:cubicBezTo>
                  <a:close/>
                  <a:moveTo>
                    <a:pt x="1199" y="1"/>
                  </a:moveTo>
                  <a:cubicBezTo>
                    <a:pt x="1144" y="1"/>
                    <a:pt x="1090" y="19"/>
                    <a:pt x="1049" y="54"/>
                  </a:cubicBezTo>
                  <a:cubicBezTo>
                    <a:pt x="1013" y="90"/>
                    <a:pt x="13" y="912"/>
                    <a:pt x="13" y="1971"/>
                  </a:cubicBezTo>
                  <a:lnTo>
                    <a:pt x="13" y="5626"/>
                  </a:lnTo>
                  <a:cubicBezTo>
                    <a:pt x="1" y="5757"/>
                    <a:pt x="120" y="5865"/>
                    <a:pt x="251" y="5865"/>
                  </a:cubicBezTo>
                  <a:lnTo>
                    <a:pt x="2156" y="5865"/>
                  </a:lnTo>
                  <a:cubicBezTo>
                    <a:pt x="2287" y="5865"/>
                    <a:pt x="2394" y="5757"/>
                    <a:pt x="2394" y="5626"/>
                  </a:cubicBezTo>
                  <a:lnTo>
                    <a:pt x="2394" y="1971"/>
                  </a:lnTo>
                  <a:cubicBezTo>
                    <a:pt x="2394" y="912"/>
                    <a:pt x="1394" y="90"/>
                    <a:pt x="1358" y="54"/>
                  </a:cubicBezTo>
                  <a:cubicBezTo>
                    <a:pt x="1311" y="19"/>
                    <a:pt x="1254" y="1"/>
                    <a:pt x="1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4"/>
            <p:cNvSpPr/>
            <p:nvPr/>
          </p:nvSpPr>
          <p:spPr>
            <a:xfrm>
              <a:off x="5439992" y="4242248"/>
              <a:ext cx="171565" cy="361557"/>
            </a:xfrm>
            <a:custGeom>
              <a:avLst/>
              <a:gdLst/>
              <a:ahLst/>
              <a:cxnLst/>
              <a:rect l="l" t="t" r="r" b="b"/>
              <a:pathLst>
                <a:path w="5763" h="12145" extrusionOk="0">
                  <a:moveTo>
                    <a:pt x="2881" y="0"/>
                  </a:moveTo>
                  <a:cubicBezTo>
                    <a:pt x="2881" y="0"/>
                    <a:pt x="0" y="1750"/>
                    <a:pt x="0" y="3905"/>
                  </a:cubicBezTo>
                  <a:lnTo>
                    <a:pt x="0" y="12145"/>
                  </a:lnTo>
                  <a:lnTo>
                    <a:pt x="5763" y="12145"/>
                  </a:lnTo>
                  <a:lnTo>
                    <a:pt x="5763" y="3905"/>
                  </a:lnTo>
                  <a:cubicBezTo>
                    <a:pt x="5763" y="1750"/>
                    <a:pt x="2881" y="0"/>
                    <a:pt x="2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4"/>
            <p:cNvSpPr/>
            <p:nvPr/>
          </p:nvSpPr>
          <p:spPr>
            <a:xfrm>
              <a:off x="5665057" y="3464008"/>
              <a:ext cx="47513" cy="47543"/>
            </a:xfrm>
            <a:custGeom>
              <a:avLst/>
              <a:gdLst/>
              <a:ahLst/>
              <a:cxnLst/>
              <a:rect l="l" t="t" r="r" b="b"/>
              <a:pathLst>
                <a:path w="1596" h="1597" extrusionOk="0">
                  <a:moveTo>
                    <a:pt x="1" y="1"/>
                  </a:moveTo>
                  <a:lnTo>
                    <a:pt x="1" y="1596"/>
                  </a:lnTo>
                  <a:lnTo>
                    <a:pt x="1596" y="1596"/>
                  </a:lnTo>
                  <a:lnTo>
                    <a:pt x="15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4"/>
            <p:cNvSpPr/>
            <p:nvPr/>
          </p:nvSpPr>
          <p:spPr>
            <a:xfrm>
              <a:off x="5657971" y="3456923"/>
              <a:ext cx="62070" cy="62070"/>
            </a:xfrm>
            <a:custGeom>
              <a:avLst/>
              <a:gdLst/>
              <a:ahLst/>
              <a:cxnLst/>
              <a:rect l="l" t="t" r="r" b="b"/>
              <a:pathLst>
                <a:path w="2085" h="2085" extrusionOk="0">
                  <a:moveTo>
                    <a:pt x="1596" y="477"/>
                  </a:moveTo>
                  <a:lnTo>
                    <a:pt x="1596" y="1596"/>
                  </a:lnTo>
                  <a:lnTo>
                    <a:pt x="477" y="1596"/>
                  </a:lnTo>
                  <a:lnTo>
                    <a:pt x="477" y="477"/>
                  </a:lnTo>
                  <a:close/>
                  <a:moveTo>
                    <a:pt x="239" y="1"/>
                  </a:moveTo>
                  <a:cubicBezTo>
                    <a:pt x="108" y="1"/>
                    <a:pt x="0" y="108"/>
                    <a:pt x="0" y="239"/>
                  </a:cubicBezTo>
                  <a:lnTo>
                    <a:pt x="0" y="1834"/>
                  </a:lnTo>
                  <a:cubicBezTo>
                    <a:pt x="0" y="1965"/>
                    <a:pt x="108" y="2084"/>
                    <a:pt x="239" y="2084"/>
                  </a:cubicBezTo>
                  <a:lnTo>
                    <a:pt x="1834" y="2084"/>
                  </a:lnTo>
                  <a:cubicBezTo>
                    <a:pt x="1977" y="2084"/>
                    <a:pt x="2084" y="1965"/>
                    <a:pt x="2084" y="1834"/>
                  </a:cubicBezTo>
                  <a:lnTo>
                    <a:pt x="2084" y="239"/>
                  </a:lnTo>
                  <a:cubicBezTo>
                    <a:pt x="2084" y="108"/>
                    <a:pt x="1965" y="1"/>
                    <a:pt x="1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4"/>
            <p:cNvSpPr/>
            <p:nvPr/>
          </p:nvSpPr>
          <p:spPr>
            <a:xfrm>
              <a:off x="5712570" y="3464008"/>
              <a:ext cx="47513" cy="47543"/>
            </a:xfrm>
            <a:custGeom>
              <a:avLst/>
              <a:gdLst/>
              <a:ahLst/>
              <a:cxnLst/>
              <a:rect l="l" t="t" r="r" b="b"/>
              <a:pathLst>
                <a:path w="1596" h="1597" extrusionOk="0">
                  <a:moveTo>
                    <a:pt x="0" y="1"/>
                  </a:moveTo>
                  <a:lnTo>
                    <a:pt x="0" y="1596"/>
                  </a:lnTo>
                  <a:lnTo>
                    <a:pt x="1595" y="1596"/>
                  </a:lnTo>
                  <a:lnTo>
                    <a:pt x="15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4"/>
            <p:cNvSpPr/>
            <p:nvPr/>
          </p:nvSpPr>
          <p:spPr>
            <a:xfrm>
              <a:off x="5705455" y="3456923"/>
              <a:ext cx="62070" cy="62070"/>
            </a:xfrm>
            <a:custGeom>
              <a:avLst/>
              <a:gdLst/>
              <a:ahLst/>
              <a:cxnLst/>
              <a:rect l="l" t="t" r="r" b="b"/>
              <a:pathLst>
                <a:path w="2085" h="2085" extrusionOk="0">
                  <a:moveTo>
                    <a:pt x="1596" y="477"/>
                  </a:moveTo>
                  <a:lnTo>
                    <a:pt x="1596" y="1596"/>
                  </a:lnTo>
                  <a:lnTo>
                    <a:pt x="489" y="1596"/>
                  </a:lnTo>
                  <a:lnTo>
                    <a:pt x="489" y="477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1834"/>
                  </a:lnTo>
                  <a:cubicBezTo>
                    <a:pt x="1" y="1965"/>
                    <a:pt x="108" y="2084"/>
                    <a:pt x="239" y="2084"/>
                  </a:cubicBezTo>
                  <a:lnTo>
                    <a:pt x="1834" y="2084"/>
                  </a:lnTo>
                  <a:cubicBezTo>
                    <a:pt x="1977" y="2084"/>
                    <a:pt x="2084" y="1965"/>
                    <a:pt x="2084" y="1834"/>
                  </a:cubicBezTo>
                  <a:lnTo>
                    <a:pt x="2084" y="239"/>
                  </a:lnTo>
                  <a:cubicBezTo>
                    <a:pt x="2084" y="108"/>
                    <a:pt x="1977" y="1"/>
                    <a:pt x="1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4"/>
            <p:cNvSpPr/>
            <p:nvPr/>
          </p:nvSpPr>
          <p:spPr>
            <a:xfrm>
              <a:off x="5665057" y="3511522"/>
              <a:ext cx="47513" cy="47513"/>
            </a:xfrm>
            <a:custGeom>
              <a:avLst/>
              <a:gdLst/>
              <a:ahLst/>
              <a:cxnLst/>
              <a:rect l="l" t="t" r="r" b="b"/>
              <a:pathLst>
                <a:path w="1596" h="1596" extrusionOk="0">
                  <a:moveTo>
                    <a:pt x="1" y="0"/>
                  </a:moveTo>
                  <a:lnTo>
                    <a:pt x="1" y="1596"/>
                  </a:lnTo>
                  <a:lnTo>
                    <a:pt x="1596" y="1596"/>
                  </a:lnTo>
                  <a:lnTo>
                    <a:pt x="15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4"/>
            <p:cNvSpPr/>
            <p:nvPr/>
          </p:nvSpPr>
          <p:spPr>
            <a:xfrm>
              <a:off x="5657971" y="3504436"/>
              <a:ext cx="62070" cy="62041"/>
            </a:xfrm>
            <a:custGeom>
              <a:avLst/>
              <a:gdLst/>
              <a:ahLst/>
              <a:cxnLst/>
              <a:rect l="l" t="t" r="r" b="b"/>
              <a:pathLst>
                <a:path w="2085" h="2084" extrusionOk="0">
                  <a:moveTo>
                    <a:pt x="1596" y="488"/>
                  </a:moveTo>
                  <a:lnTo>
                    <a:pt x="1596" y="1596"/>
                  </a:lnTo>
                  <a:lnTo>
                    <a:pt x="477" y="1596"/>
                  </a:lnTo>
                  <a:lnTo>
                    <a:pt x="477" y="488"/>
                  </a:lnTo>
                  <a:close/>
                  <a:moveTo>
                    <a:pt x="239" y="0"/>
                  </a:moveTo>
                  <a:cubicBezTo>
                    <a:pt x="108" y="0"/>
                    <a:pt x="0" y="107"/>
                    <a:pt x="0" y="238"/>
                  </a:cubicBezTo>
                  <a:lnTo>
                    <a:pt x="0" y="1834"/>
                  </a:lnTo>
                  <a:cubicBezTo>
                    <a:pt x="0" y="1977"/>
                    <a:pt x="108" y="2084"/>
                    <a:pt x="239" y="2084"/>
                  </a:cubicBezTo>
                  <a:lnTo>
                    <a:pt x="1834" y="2084"/>
                  </a:lnTo>
                  <a:cubicBezTo>
                    <a:pt x="1965" y="2084"/>
                    <a:pt x="2072" y="1977"/>
                    <a:pt x="2084" y="1846"/>
                  </a:cubicBezTo>
                  <a:lnTo>
                    <a:pt x="2084" y="238"/>
                  </a:lnTo>
                  <a:cubicBezTo>
                    <a:pt x="2084" y="107"/>
                    <a:pt x="1977" y="0"/>
                    <a:pt x="18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4"/>
            <p:cNvSpPr/>
            <p:nvPr/>
          </p:nvSpPr>
          <p:spPr>
            <a:xfrm>
              <a:off x="5712570" y="3511522"/>
              <a:ext cx="47513" cy="47513"/>
            </a:xfrm>
            <a:custGeom>
              <a:avLst/>
              <a:gdLst/>
              <a:ahLst/>
              <a:cxnLst/>
              <a:rect l="l" t="t" r="r" b="b"/>
              <a:pathLst>
                <a:path w="1596" h="1596" extrusionOk="0">
                  <a:moveTo>
                    <a:pt x="0" y="0"/>
                  </a:moveTo>
                  <a:lnTo>
                    <a:pt x="0" y="1596"/>
                  </a:lnTo>
                  <a:lnTo>
                    <a:pt x="1595" y="1596"/>
                  </a:lnTo>
                  <a:lnTo>
                    <a:pt x="15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4"/>
            <p:cNvSpPr/>
            <p:nvPr/>
          </p:nvSpPr>
          <p:spPr>
            <a:xfrm>
              <a:off x="5705455" y="3504436"/>
              <a:ext cx="62070" cy="62041"/>
            </a:xfrm>
            <a:custGeom>
              <a:avLst/>
              <a:gdLst/>
              <a:ahLst/>
              <a:cxnLst/>
              <a:rect l="l" t="t" r="r" b="b"/>
              <a:pathLst>
                <a:path w="2085" h="2084" extrusionOk="0">
                  <a:moveTo>
                    <a:pt x="1596" y="488"/>
                  </a:moveTo>
                  <a:lnTo>
                    <a:pt x="1596" y="1596"/>
                  </a:lnTo>
                  <a:lnTo>
                    <a:pt x="489" y="1596"/>
                  </a:lnTo>
                  <a:lnTo>
                    <a:pt x="489" y="488"/>
                  </a:ln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1834"/>
                  </a:lnTo>
                  <a:cubicBezTo>
                    <a:pt x="1" y="1977"/>
                    <a:pt x="108" y="2084"/>
                    <a:pt x="239" y="2084"/>
                  </a:cubicBezTo>
                  <a:lnTo>
                    <a:pt x="1834" y="2084"/>
                  </a:lnTo>
                  <a:cubicBezTo>
                    <a:pt x="1977" y="2084"/>
                    <a:pt x="2084" y="1977"/>
                    <a:pt x="2084" y="1846"/>
                  </a:cubicBezTo>
                  <a:lnTo>
                    <a:pt x="2084" y="238"/>
                  </a:lnTo>
                  <a:cubicBezTo>
                    <a:pt x="2084" y="107"/>
                    <a:pt x="1977" y="0"/>
                    <a:pt x="18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4"/>
            <p:cNvSpPr/>
            <p:nvPr/>
          </p:nvSpPr>
          <p:spPr>
            <a:xfrm>
              <a:off x="5480391" y="3464008"/>
              <a:ext cx="47870" cy="47543"/>
            </a:xfrm>
            <a:custGeom>
              <a:avLst/>
              <a:gdLst/>
              <a:ahLst/>
              <a:cxnLst/>
              <a:rect l="l" t="t" r="r" b="b"/>
              <a:pathLst>
                <a:path w="1608" h="1597" extrusionOk="0">
                  <a:moveTo>
                    <a:pt x="0" y="1"/>
                  </a:moveTo>
                  <a:lnTo>
                    <a:pt x="0" y="1596"/>
                  </a:lnTo>
                  <a:lnTo>
                    <a:pt x="1608" y="1596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4"/>
            <p:cNvSpPr/>
            <p:nvPr/>
          </p:nvSpPr>
          <p:spPr>
            <a:xfrm>
              <a:off x="5473305" y="3456923"/>
              <a:ext cx="62041" cy="62070"/>
            </a:xfrm>
            <a:custGeom>
              <a:avLst/>
              <a:gdLst/>
              <a:ahLst/>
              <a:cxnLst/>
              <a:rect l="l" t="t" r="r" b="b"/>
              <a:pathLst>
                <a:path w="2084" h="2085" extrusionOk="0">
                  <a:moveTo>
                    <a:pt x="1596" y="477"/>
                  </a:moveTo>
                  <a:lnTo>
                    <a:pt x="1596" y="1596"/>
                  </a:lnTo>
                  <a:lnTo>
                    <a:pt x="488" y="1596"/>
                  </a:lnTo>
                  <a:lnTo>
                    <a:pt x="488" y="477"/>
                  </a:lnTo>
                  <a:close/>
                  <a:moveTo>
                    <a:pt x="238" y="1"/>
                  </a:moveTo>
                  <a:cubicBezTo>
                    <a:pt x="107" y="1"/>
                    <a:pt x="0" y="108"/>
                    <a:pt x="0" y="239"/>
                  </a:cubicBezTo>
                  <a:lnTo>
                    <a:pt x="0" y="1834"/>
                  </a:lnTo>
                  <a:cubicBezTo>
                    <a:pt x="0" y="1965"/>
                    <a:pt x="107" y="2072"/>
                    <a:pt x="238" y="2084"/>
                  </a:cubicBezTo>
                  <a:lnTo>
                    <a:pt x="1846" y="2084"/>
                  </a:lnTo>
                  <a:cubicBezTo>
                    <a:pt x="1977" y="2072"/>
                    <a:pt x="2084" y="1965"/>
                    <a:pt x="2084" y="1834"/>
                  </a:cubicBezTo>
                  <a:lnTo>
                    <a:pt x="2084" y="239"/>
                  </a:lnTo>
                  <a:cubicBezTo>
                    <a:pt x="2084" y="108"/>
                    <a:pt x="1977" y="1"/>
                    <a:pt x="18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4"/>
            <p:cNvSpPr/>
            <p:nvPr/>
          </p:nvSpPr>
          <p:spPr>
            <a:xfrm>
              <a:off x="5527875" y="3464008"/>
              <a:ext cx="47900" cy="47543"/>
            </a:xfrm>
            <a:custGeom>
              <a:avLst/>
              <a:gdLst/>
              <a:ahLst/>
              <a:cxnLst/>
              <a:rect l="l" t="t" r="r" b="b"/>
              <a:pathLst>
                <a:path w="1609" h="1597" extrusionOk="0">
                  <a:moveTo>
                    <a:pt x="1" y="1"/>
                  </a:moveTo>
                  <a:lnTo>
                    <a:pt x="1" y="1596"/>
                  </a:lnTo>
                  <a:lnTo>
                    <a:pt x="1608" y="1596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5520789" y="3456923"/>
              <a:ext cx="62070" cy="62070"/>
            </a:xfrm>
            <a:custGeom>
              <a:avLst/>
              <a:gdLst/>
              <a:ahLst/>
              <a:cxnLst/>
              <a:rect l="l" t="t" r="r" b="b"/>
              <a:pathLst>
                <a:path w="2085" h="2085" extrusionOk="0">
                  <a:moveTo>
                    <a:pt x="1608" y="477"/>
                  </a:moveTo>
                  <a:lnTo>
                    <a:pt x="1608" y="1596"/>
                  </a:lnTo>
                  <a:lnTo>
                    <a:pt x="489" y="1596"/>
                  </a:lnTo>
                  <a:lnTo>
                    <a:pt x="501" y="477"/>
                  </a:lnTo>
                  <a:close/>
                  <a:moveTo>
                    <a:pt x="251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1834"/>
                  </a:lnTo>
                  <a:cubicBezTo>
                    <a:pt x="1" y="1965"/>
                    <a:pt x="108" y="2072"/>
                    <a:pt x="251" y="2084"/>
                  </a:cubicBezTo>
                  <a:lnTo>
                    <a:pt x="1846" y="2084"/>
                  </a:lnTo>
                  <a:cubicBezTo>
                    <a:pt x="1977" y="2072"/>
                    <a:pt x="2084" y="1965"/>
                    <a:pt x="2084" y="1834"/>
                  </a:cubicBezTo>
                  <a:lnTo>
                    <a:pt x="2084" y="239"/>
                  </a:lnTo>
                  <a:cubicBezTo>
                    <a:pt x="2084" y="108"/>
                    <a:pt x="1977" y="1"/>
                    <a:pt x="18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4"/>
            <p:cNvSpPr/>
            <p:nvPr/>
          </p:nvSpPr>
          <p:spPr>
            <a:xfrm>
              <a:off x="5480391" y="3511522"/>
              <a:ext cx="47870" cy="47513"/>
            </a:xfrm>
            <a:custGeom>
              <a:avLst/>
              <a:gdLst/>
              <a:ahLst/>
              <a:cxnLst/>
              <a:rect l="l" t="t" r="r" b="b"/>
              <a:pathLst>
                <a:path w="1608" h="1596" extrusionOk="0">
                  <a:moveTo>
                    <a:pt x="0" y="0"/>
                  </a:moveTo>
                  <a:lnTo>
                    <a:pt x="0" y="1596"/>
                  </a:lnTo>
                  <a:lnTo>
                    <a:pt x="1608" y="1596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4"/>
            <p:cNvSpPr/>
            <p:nvPr/>
          </p:nvSpPr>
          <p:spPr>
            <a:xfrm>
              <a:off x="5473305" y="3504436"/>
              <a:ext cx="62041" cy="62041"/>
            </a:xfrm>
            <a:custGeom>
              <a:avLst/>
              <a:gdLst/>
              <a:ahLst/>
              <a:cxnLst/>
              <a:rect l="l" t="t" r="r" b="b"/>
              <a:pathLst>
                <a:path w="2084" h="2084" extrusionOk="0">
                  <a:moveTo>
                    <a:pt x="1596" y="488"/>
                  </a:moveTo>
                  <a:lnTo>
                    <a:pt x="1596" y="1596"/>
                  </a:lnTo>
                  <a:lnTo>
                    <a:pt x="488" y="1596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834"/>
                  </a:lnTo>
                  <a:cubicBezTo>
                    <a:pt x="0" y="1977"/>
                    <a:pt x="107" y="2084"/>
                    <a:pt x="238" y="2084"/>
                  </a:cubicBezTo>
                  <a:lnTo>
                    <a:pt x="1846" y="2084"/>
                  </a:lnTo>
                  <a:cubicBezTo>
                    <a:pt x="1977" y="2084"/>
                    <a:pt x="2084" y="1977"/>
                    <a:pt x="2084" y="1846"/>
                  </a:cubicBezTo>
                  <a:lnTo>
                    <a:pt x="2084" y="238"/>
                  </a:lnTo>
                  <a:cubicBezTo>
                    <a:pt x="2084" y="107"/>
                    <a:pt x="1977" y="0"/>
                    <a:pt x="1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4"/>
            <p:cNvSpPr/>
            <p:nvPr/>
          </p:nvSpPr>
          <p:spPr>
            <a:xfrm>
              <a:off x="5527875" y="3511522"/>
              <a:ext cx="47900" cy="47513"/>
            </a:xfrm>
            <a:custGeom>
              <a:avLst/>
              <a:gdLst/>
              <a:ahLst/>
              <a:cxnLst/>
              <a:rect l="l" t="t" r="r" b="b"/>
              <a:pathLst>
                <a:path w="1609" h="1596" extrusionOk="0">
                  <a:moveTo>
                    <a:pt x="1" y="0"/>
                  </a:moveTo>
                  <a:lnTo>
                    <a:pt x="1" y="1596"/>
                  </a:lnTo>
                  <a:lnTo>
                    <a:pt x="1608" y="1596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4"/>
            <p:cNvSpPr/>
            <p:nvPr/>
          </p:nvSpPr>
          <p:spPr>
            <a:xfrm>
              <a:off x="5520789" y="3504436"/>
              <a:ext cx="62070" cy="62041"/>
            </a:xfrm>
            <a:custGeom>
              <a:avLst/>
              <a:gdLst/>
              <a:ahLst/>
              <a:cxnLst/>
              <a:rect l="l" t="t" r="r" b="b"/>
              <a:pathLst>
                <a:path w="2085" h="2084" extrusionOk="0">
                  <a:moveTo>
                    <a:pt x="1608" y="488"/>
                  </a:moveTo>
                  <a:lnTo>
                    <a:pt x="1608" y="1596"/>
                  </a:lnTo>
                  <a:lnTo>
                    <a:pt x="489" y="1596"/>
                  </a:lnTo>
                  <a:lnTo>
                    <a:pt x="501" y="488"/>
                  </a:lnTo>
                  <a:close/>
                  <a:moveTo>
                    <a:pt x="251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1834"/>
                  </a:lnTo>
                  <a:cubicBezTo>
                    <a:pt x="1" y="1977"/>
                    <a:pt x="108" y="2084"/>
                    <a:pt x="251" y="2084"/>
                  </a:cubicBezTo>
                  <a:lnTo>
                    <a:pt x="1846" y="2084"/>
                  </a:lnTo>
                  <a:cubicBezTo>
                    <a:pt x="1977" y="2084"/>
                    <a:pt x="2084" y="1977"/>
                    <a:pt x="2084" y="1846"/>
                  </a:cubicBezTo>
                  <a:lnTo>
                    <a:pt x="2084" y="238"/>
                  </a:lnTo>
                  <a:cubicBezTo>
                    <a:pt x="2084" y="107"/>
                    <a:pt x="1977" y="0"/>
                    <a:pt x="1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4"/>
            <p:cNvSpPr/>
            <p:nvPr/>
          </p:nvSpPr>
          <p:spPr>
            <a:xfrm>
              <a:off x="5599685" y="2787108"/>
              <a:ext cx="18815" cy="113096"/>
            </a:xfrm>
            <a:custGeom>
              <a:avLst/>
              <a:gdLst/>
              <a:ahLst/>
              <a:cxnLst/>
              <a:rect l="l" t="t" r="r" b="b"/>
              <a:pathLst>
                <a:path w="632" h="3799" extrusionOk="0">
                  <a:moveTo>
                    <a:pt x="0" y="1"/>
                  </a:moveTo>
                  <a:lnTo>
                    <a:pt x="0" y="3799"/>
                  </a:lnTo>
                  <a:lnTo>
                    <a:pt x="631" y="3799"/>
                  </a:lnTo>
                  <a:lnTo>
                    <a:pt x="63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4"/>
            <p:cNvSpPr/>
            <p:nvPr/>
          </p:nvSpPr>
          <p:spPr>
            <a:xfrm>
              <a:off x="5573100" y="2815479"/>
              <a:ext cx="67012" cy="18815"/>
            </a:xfrm>
            <a:custGeom>
              <a:avLst/>
              <a:gdLst/>
              <a:ahLst/>
              <a:cxnLst/>
              <a:rect l="l" t="t" r="r" b="b"/>
              <a:pathLst>
                <a:path w="2251" h="632" extrusionOk="0">
                  <a:moveTo>
                    <a:pt x="0" y="0"/>
                  </a:moveTo>
                  <a:lnTo>
                    <a:pt x="0" y="631"/>
                  </a:lnTo>
                  <a:lnTo>
                    <a:pt x="2251" y="631"/>
                  </a:lnTo>
                  <a:lnTo>
                    <a:pt x="22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" name="Google Shape;700;p34"/>
          <p:cNvGrpSpPr/>
          <p:nvPr/>
        </p:nvGrpSpPr>
        <p:grpSpPr>
          <a:xfrm>
            <a:off x="7177104" y="2711372"/>
            <a:ext cx="841337" cy="1892599"/>
            <a:chOff x="6733432" y="1079601"/>
            <a:chExt cx="514045" cy="1156351"/>
          </a:xfrm>
        </p:grpSpPr>
        <p:sp>
          <p:nvSpPr>
            <p:cNvPr id="701" name="Google Shape;701;p34"/>
            <p:cNvSpPr/>
            <p:nvPr/>
          </p:nvSpPr>
          <p:spPr>
            <a:xfrm>
              <a:off x="7029600" y="1244450"/>
              <a:ext cx="182175" cy="266725"/>
            </a:xfrm>
            <a:custGeom>
              <a:avLst/>
              <a:gdLst/>
              <a:ahLst/>
              <a:cxnLst/>
              <a:rect l="l" t="t" r="r" b="b"/>
              <a:pathLst>
                <a:path w="7287" h="10669" extrusionOk="0">
                  <a:moveTo>
                    <a:pt x="0" y="1"/>
                  </a:moveTo>
                  <a:lnTo>
                    <a:pt x="0" y="10669"/>
                  </a:lnTo>
                  <a:lnTo>
                    <a:pt x="7287" y="10669"/>
                  </a:lnTo>
                  <a:lnTo>
                    <a:pt x="72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4"/>
            <p:cNvSpPr/>
            <p:nvPr/>
          </p:nvSpPr>
          <p:spPr>
            <a:xfrm>
              <a:off x="6908750" y="1087600"/>
              <a:ext cx="247675" cy="167900"/>
            </a:xfrm>
            <a:custGeom>
              <a:avLst/>
              <a:gdLst/>
              <a:ahLst/>
              <a:cxnLst/>
              <a:rect l="l" t="t" r="r" b="b"/>
              <a:pathLst>
                <a:path w="9907" h="6716" extrusionOk="0">
                  <a:moveTo>
                    <a:pt x="0" y="0"/>
                  </a:moveTo>
                  <a:lnTo>
                    <a:pt x="0" y="6715"/>
                  </a:lnTo>
                  <a:lnTo>
                    <a:pt x="9906" y="6715"/>
                  </a:lnTo>
                  <a:lnTo>
                    <a:pt x="99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4"/>
            <p:cNvSpPr/>
            <p:nvPr/>
          </p:nvSpPr>
          <p:spPr>
            <a:xfrm>
              <a:off x="6819450" y="1511150"/>
              <a:ext cx="210175" cy="419125"/>
            </a:xfrm>
            <a:custGeom>
              <a:avLst/>
              <a:gdLst/>
              <a:ahLst/>
              <a:cxnLst/>
              <a:rect l="l" t="t" r="r" b="b"/>
              <a:pathLst>
                <a:path w="8407" h="16765" extrusionOk="0">
                  <a:moveTo>
                    <a:pt x="0" y="1"/>
                  </a:moveTo>
                  <a:lnTo>
                    <a:pt x="0" y="16765"/>
                  </a:lnTo>
                  <a:lnTo>
                    <a:pt x="8406" y="16765"/>
                  </a:lnTo>
                  <a:lnTo>
                    <a:pt x="84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4"/>
            <p:cNvSpPr/>
            <p:nvPr/>
          </p:nvSpPr>
          <p:spPr>
            <a:xfrm>
              <a:off x="6781050" y="1255475"/>
              <a:ext cx="255425" cy="255700"/>
            </a:xfrm>
            <a:custGeom>
              <a:avLst/>
              <a:gdLst/>
              <a:ahLst/>
              <a:cxnLst/>
              <a:rect l="l" t="t" r="r" b="b"/>
              <a:pathLst>
                <a:path w="10217" h="10228" extrusionOk="0">
                  <a:moveTo>
                    <a:pt x="0" y="0"/>
                  </a:moveTo>
                  <a:lnTo>
                    <a:pt x="0" y="10228"/>
                  </a:lnTo>
                  <a:lnTo>
                    <a:pt x="10216" y="10228"/>
                  </a:lnTo>
                  <a:lnTo>
                    <a:pt x="102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4"/>
            <p:cNvSpPr/>
            <p:nvPr/>
          </p:nvSpPr>
          <p:spPr>
            <a:xfrm>
              <a:off x="6811400" y="1315300"/>
              <a:ext cx="169700" cy="145325"/>
            </a:xfrm>
            <a:custGeom>
              <a:avLst/>
              <a:gdLst/>
              <a:ahLst/>
              <a:cxnLst/>
              <a:rect l="l" t="t" r="r" b="b"/>
              <a:pathLst>
                <a:path w="6788" h="5813" extrusionOk="0">
                  <a:moveTo>
                    <a:pt x="3882" y="1"/>
                  </a:moveTo>
                  <a:cubicBezTo>
                    <a:pt x="1287" y="1"/>
                    <a:pt x="1" y="3132"/>
                    <a:pt x="1823" y="4954"/>
                  </a:cubicBezTo>
                  <a:cubicBezTo>
                    <a:pt x="2416" y="5547"/>
                    <a:pt x="3145" y="5812"/>
                    <a:pt x="3860" y="5812"/>
                  </a:cubicBezTo>
                  <a:cubicBezTo>
                    <a:pt x="5355" y="5812"/>
                    <a:pt x="6787" y="4653"/>
                    <a:pt x="6787" y="2906"/>
                  </a:cubicBezTo>
                  <a:cubicBezTo>
                    <a:pt x="6787" y="1298"/>
                    <a:pt x="5478" y="1"/>
                    <a:pt x="38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4"/>
            <p:cNvSpPr/>
            <p:nvPr/>
          </p:nvSpPr>
          <p:spPr>
            <a:xfrm>
              <a:off x="6801000" y="1307425"/>
              <a:ext cx="187750" cy="160600"/>
            </a:xfrm>
            <a:custGeom>
              <a:avLst/>
              <a:gdLst/>
              <a:ahLst/>
              <a:cxnLst/>
              <a:rect l="l" t="t" r="r" b="b"/>
              <a:pathLst>
                <a:path w="7510" h="6424" extrusionOk="0">
                  <a:moveTo>
                    <a:pt x="4298" y="613"/>
                  </a:moveTo>
                  <a:cubicBezTo>
                    <a:pt x="5727" y="613"/>
                    <a:pt x="6894" y="1780"/>
                    <a:pt x="6894" y="3221"/>
                  </a:cubicBezTo>
                  <a:cubicBezTo>
                    <a:pt x="6894" y="4784"/>
                    <a:pt x="5608" y="5823"/>
                    <a:pt x="4270" y="5823"/>
                  </a:cubicBezTo>
                  <a:cubicBezTo>
                    <a:pt x="3631" y="5823"/>
                    <a:pt x="2980" y="5586"/>
                    <a:pt x="2453" y="5054"/>
                  </a:cubicBezTo>
                  <a:cubicBezTo>
                    <a:pt x="822" y="3411"/>
                    <a:pt x="1977" y="613"/>
                    <a:pt x="4298" y="613"/>
                  </a:cubicBezTo>
                  <a:close/>
                  <a:moveTo>
                    <a:pt x="4270" y="1"/>
                  </a:moveTo>
                  <a:cubicBezTo>
                    <a:pt x="3482" y="1"/>
                    <a:pt x="2678" y="293"/>
                    <a:pt x="2024" y="947"/>
                  </a:cubicBezTo>
                  <a:cubicBezTo>
                    <a:pt x="0" y="2959"/>
                    <a:pt x="1429" y="6423"/>
                    <a:pt x="4298" y="6423"/>
                  </a:cubicBezTo>
                  <a:cubicBezTo>
                    <a:pt x="6060" y="6423"/>
                    <a:pt x="7501" y="4983"/>
                    <a:pt x="7501" y="3221"/>
                  </a:cubicBezTo>
                  <a:cubicBezTo>
                    <a:pt x="7509" y="1286"/>
                    <a:pt x="5923" y="1"/>
                    <a:pt x="42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4"/>
            <p:cNvSpPr/>
            <p:nvPr/>
          </p:nvSpPr>
          <p:spPr>
            <a:xfrm>
              <a:off x="6872125" y="1358875"/>
              <a:ext cx="46875" cy="36550"/>
            </a:xfrm>
            <a:custGeom>
              <a:avLst/>
              <a:gdLst/>
              <a:ahLst/>
              <a:cxnLst/>
              <a:rect l="l" t="t" r="r" b="b"/>
              <a:pathLst>
                <a:path w="1875" h="1462" extrusionOk="0">
                  <a:moveTo>
                    <a:pt x="352" y="1"/>
                  </a:moveTo>
                  <a:cubicBezTo>
                    <a:pt x="261" y="1"/>
                    <a:pt x="170" y="44"/>
                    <a:pt x="108" y="127"/>
                  </a:cubicBezTo>
                  <a:cubicBezTo>
                    <a:pt x="1" y="258"/>
                    <a:pt x="25" y="448"/>
                    <a:pt x="167" y="544"/>
                  </a:cubicBezTo>
                  <a:lnTo>
                    <a:pt x="1263" y="1401"/>
                  </a:lnTo>
                  <a:cubicBezTo>
                    <a:pt x="1310" y="1437"/>
                    <a:pt x="1382" y="1460"/>
                    <a:pt x="1453" y="1460"/>
                  </a:cubicBezTo>
                  <a:cubicBezTo>
                    <a:pt x="1462" y="1461"/>
                    <a:pt x="1471" y="1461"/>
                    <a:pt x="1479" y="1461"/>
                  </a:cubicBezTo>
                  <a:cubicBezTo>
                    <a:pt x="1758" y="1461"/>
                    <a:pt x="1875" y="1086"/>
                    <a:pt x="1632" y="913"/>
                  </a:cubicBezTo>
                  <a:lnTo>
                    <a:pt x="537" y="67"/>
                  </a:lnTo>
                  <a:cubicBezTo>
                    <a:pt x="482" y="23"/>
                    <a:pt x="417" y="1"/>
                    <a:pt x="3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4"/>
            <p:cNvSpPr/>
            <p:nvPr/>
          </p:nvSpPr>
          <p:spPr>
            <a:xfrm>
              <a:off x="6899525" y="1337500"/>
              <a:ext cx="52200" cy="57900"/>
            </a:xfrm>
            <a:custGeom>
              <a:avLst/>
              <a:gdLst/>
              <a:ahLst/>
              <a:cxnLst/>
              <a:rect l="l" t="t" r="r" b="b"/>
              <a:pathLst>
                <a:path w="2088" h="2316" extrusionOk="0">
                  <a:moveTo>
                    <a:pt x="1659" y="1"/>
                  </a:moveTo>
                  <a:cubicBezTo>
                    <a:pt x="1577" y="1"/>
                    <a:pt x="1494" y="37"/>
                    <a:pt x="1429" y="125"/>
                  </a:cubicBezTo>
                  <a:lnTo>
                    <a:pt x="107" y="1827"/>
                  </a:lnTo>
                  <a:cubicBezTo>
                    <a:pt x="0" y="1958"/>
                    <a:pt x="36" y="2149"/>
                    <a:pt x="167" y="2256"/>
                  </a:cubicBezTo>
                  <a:cubicBezTo>
                    <a:pt x="214" y="2292"/>
                    <a:pt x="286" y="2315"/>
                    <a:pt x="357" y="2315"/>
                  </a:cubicBezTo>
                  <a:cubicBezTo>
                    <a:pt x="441" y="2315"/>
                    <a:pt x="536" y="2268"/>
                    <a:pt x="595" y="2196"/>
                  </a:cubicBezTo>
                  <a:lnTo>
                    <a:pt x="1905" y="494"/>
                  </a:lnTo>
                  <a:cubicBezTo>
                    <a:pt x="2087" y="260"/>
                    <a:pt x="1878" y="1"/>
                    <a:pt x="16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4"/>
            <p:cNvSpPr/>
            <p:nvPr/>
          </p:nvSpPr>
          <p:spPr>
            <a:xfrm>
              <a:off x="7053100" y="1993950"/>
              <a:ext cx="154225" cy="220000"/>
            </a:xfrm>
            <a:custGeom>
              <a:avLst/>
              <a:gdLst/>
              <a:ahLst/>
              <a:cxnLst/>
              <a:rect l="l" t="t" r="r" b="b"/>
              <a:pathLst>
                <a:path w="6169" h="8800" extrusionOk="0">
                  <a:moveTo>
                    <a:pt x="1" y="1"/>
                  </a:moveTo>
                  <a:lnTo>
                    <a:pt x="1" y="8799"/>
                  </a:lnTo>
                  <a:lnTo>
                    <a:pt x="6168" y="8799"/>
                  </a:lnTo>
                  <a:lnTo>
                    <a:pt x="61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4"/>
            <p:cNvSpPr/>
            <p:nvPr/>
          </p:nvSpPr>
          <p:spPr>
            <a:xfrm>
              <a:off x="7029600" y="1511150"/>
              <a:ext cx="141100" cy="419125"/>
            </a:xfrm>
            <a:custGeom>
              <a:avLst/>
              <a:gdLst/>
              <a:ahLst/>
              <a:cxnLst/>
              <a:rect l="l" t="t" r="r" b="b"/>
              <a:pathLst>
                <a:path w="5644" h="16765" extrusionOk="0">
                  <a:moveTo>
                    <a:pt x="0" y="1"/>
                  </a:moveTo>
                  <a:lnTo>
                    <a:pt x="0" y="16765"/>
                  </a:lnTo>
                  <a:lnTo>
                    <a:pt x="5644" y="16765"/>
                  </a:lnTo>
                  <a:lnTo>
                    <a:pt x="56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4"/>
            <p:cNvSpPr/>
            <p:nvPr/>
          </p:nvSpPr>
          <p:spPr>
            <a:xfrm>
              <a:off x="7073950" y="1087600"/>
              <a:ext cx="164925" cy="167900"/>
            </a:xfrm>
            <a:custGeom>
              <a:avLst/>
              <a:gdLst/>
              <a:ahLst/>
              <a:cxnLst/>
              <a:rect l="l" t="t" r="r" b="b"/>
              <a:pathLst>
                <a:path w="6597" h="6716" extrusionOk="0">
                  <a:moveTo>
                    <a:pt x="3298" y="0"/>
                  </a:moveTo>
                  <a:lnTo>
                    <a:pt x="0" y="6715"/>
                  </a:lnTo>
                  <a:lnTo>
                    <a:pt x="6596" y="6715"/>
                  </a:lnTo>
                  <a:lnTo>
                    <a:pt x="32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4"/>
            <p:cNvSpPr/>
            <p:nvPr/>
          </p:nvSpPr>
          <p:spPr>
            <a:xfrm>
              <a:off x="7090600" y="1315000"/>
              <a:ext cx="84575" cy="145275"/>
            </a:xfrm>
            <a:custGeom>
              <a:avLst/>
              <a:gdLst/>
              <a:ahLst/>
              <a:cxnLst/>
              <a:rect l="l" t="t" r="r" b="b"/>
              <a:pathLst>
                <a:path w="3383" h="5811" extrusionOk="0">
                  <a:moveTo>
                    <a:pt x="1692" y="1"/>
                  </a:moveTo>
                  <a:cubicBezTo>
                    <a:pt x="763" y="1"/>
                    <a:pt x="1" y="1310"/>
                    <a:pt x="1" y="2906"/>
                  </a:cubicBezTo>
                  <a:cubicBezTo>
                    <a:pt x="1" y="4513"/>
                    <a:pt x="763" y="5811"/>
                    <a:pt x="1692" y="5811"/>
                  </a:cubicBezTo>
                  <a:cubicBezTo>
                    <a:pt x="2632" y="5811"/>
                    <a:pt x="3382" y="4513"/>
                    <a:pt x="3382" y="2906"/>
                  </a:cubicBezTo>
                  <a:cubicBezTo>
                    <a:pt x="3382" y="1310"/>
                    <a:pt x="2632" y="1"/>
                    <a:pt x="1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4"/>
            <p:cNvSpPr/>
            <p:nvPr/>
          </p:nvSpPr>
          <p:spPr>
            <a:xfrm>
              <a:off x="7082575" y="1306975"/>
              <a:ext cx="100925" cy="161650"/>
            </a:xfrm>
            <a:custGeom>
              <a:avLst/>
              <a:gdLst/>
              <a:ahLst/>
              <a:cxnLst/>
              <a:rect l="l" t="t" r="r" b="b"/>
              <a:pathLst>
                <a:path w="4037" h="6466" extrusionOk="0">
                  <a:moveTo>
                    <a:pt x="2013" y="655"/>
                  </a:moveTo>
                  <a:cubicBezTo>
                    <a:pt x="2751" y="655"/>
                    <a:pt x="3382" y="1834"/>
                    <a:pt x="3382" y="3239"/>
                  </a:cubicBezTo>
                  <a:cubicBezTo>
                    <a:pt x="3382" y="4632"/>
                    <a:pt x="2751" y="5810"/>
                    <a:pt x="2013" y="5810"/>
                  </a:cubicBezTo>
                  <a:cubicBezTo>
                    <a:pt x="1274" y="5810"/>
                    <a:pt x="655" y="4632"/>
                    <a:pt x="655" y="3239"/>
                  </a:cubicBezTo>
                  <a:cubicBezTo>
                    <a:pt x="655" y="1834"/>
                    <a:pt x="1274" y="655"/>
                    <a:pt x="2013" y="655"/>
                  </a:cubicBezTo>
                  <a:close/>
                  <a:moveTo>
                    <a:pt x="2013" y="0"/>
                  </a:moveTo>
                  <a:cubicBezTo>
                    <a:pt x="893" y="0"/>
                    <a:pt x="1" y="1417"/>
                    <a:pt x="1" y="3227"/>
                  </a:cubicBezTo>
                  <a:cubicBezTo>
                    <a:pt x="1" y="5048"/>
                    <a:pt x="882" y="6465"/>
                    <a:pt x="2013" y="6465"/>
                  </a:cubicBezTo>
                  <a:cubicBezTo>
                    <a:pt x="3144" y="6465"/>
                    <a:pt x="4037" y="5048"/>
                    <a:pt x="4037" y="3227"/>
                  </a:cubicBezTo>
                  <a:cubicBezTo>
                    <a:pt x="4037" y="1417"/>
                    <a:pt x="3144" y="0"/>
                    <a:pt x="20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4"/>
            <p:cNvSpPr/>
            <p:nvPr/>
          </p:nvSpPr>
          <p:spPr>
            <a:xfrm>
              <a:off x="7105800" y="1358100"/>
              <a:ext cx="37825" cy="37900"/>
            </a:xfrm>
            <a:custGeom>
              <a:avLst/>
              <a:gdLst/>
              <a:ahLst/>
              <a:cxnLst/>
              <a:rect l="l" t="t" r="r" b="b"/>
              <a:pathLst>
                <a:path w="1513" h="1516" extrusionOk="0">
                  <a:moveTo>
                    <a:pt x="462" y="0"/>
                  </a:moveTo>
                  <a:cubicBezTo>
                    <a:pt x="225" y="0"/>
                    <a:pt x="0" y="276"/>
                    <a:pt x="191" y="527"/>
                  </a:cubicBezTo>
                  <a:lnTo>
                    <a:pt x="822" y="1384"/>
                  </a:lnTo>
                  <a:cubicBezTo>
                    <a:pt x="881" y="1468"/>
                    <a:pt x="988" y="1515"/>
                    <a:pt x="1084" y="1515"/>
                  </a:cubicBezTo>
                  <a:cubicBezTo>
                    <a:pt x="1358" y="1515"/>
                    <a:pt x="1512" y="1206"/>
                    <a:pt x="1346" y="991"/>
                  </a:cubicBezTo>
                  <a:lnTo>
                    <a:pt x="715" y="134"/>
                  </a:lnTo>
                  <a:cubicBezTo>
                    <a:pt x="643" y="40"/>
                    <a:pt x="552" y="0"/>
                    <a:pt x="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4"/>
            <p:cNvSpPr/>
            <p:nvPr/>
          </p:nvSpPr>
          <p:spPr>
            <a:xfrm>
              <a:off x="7123650" y="1337625"/>
              <a:ext cx="38100" cy="58375"/>
            </a:xfrm>
            <a:custGeom>
              <a:avLst/>
              <a:gdLst/>
              <a:ahLst/>
              <a:cxnLst/>
              <a:rect l="l" t="t" r="r" b="b"/>
              <a:pathLst>
                <a:path w="1524" h="2335" extrusionOk="0">
                  <a:moveTo>
                    <a:pt x="1116" y="0"/>
                  </a:moveTo>
                  <a:cubicBezTo>
                    <a:pt x="1010" y="0"/>
                    <a:pt x="903" y="50"/>
                    <a:pt x="834" y="167"/>
                  </a:cubicBezTo>
                  <a:lnTo>
                    <a:pt x="72" y="1870"/>
                  </a:lnTo>
                  <a:cubicBezTo>
                    <a:pt x="1" y="2037"/>
                    <a:pt x="72" y="2227"/>
                    <a:pt x="239" y="2310"/>
                  </a:cubicBezTo>
                  <a:cubicBezTo>
                    <a:pt x="286" y="2322"/>
                    <a:pt x="322" y="2334"/>
                    <a:pt x="370" y="2334"/>
                  </a:cubicBezTo>
                  <a:cubicBezTo>
                    <a:pt x="501" y="2334"/>
                    <a:pt x="620" y="2251"/>
                    <a:pt x="667" y="2144"/>
                  </a:cubicBezTo>
                  <a:lnTo>
                    <a:pt x="1429" y="441"/>
                  </a:lnTo>
                  <a:cubicBezTo>
                    <a:pt x="1524" y="189"/>
                    <a:pt x="1322" y="0"/>
                    <a:pt x="11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4"/>
            <p:cNvSpPr/>
            <p:nvPr/>
          </p:nvSpPr>
          <p:spPr>
            <a:xfrm>
              <a:off x="7091200" y="1993950"/>
              <a:ext cx="39025" cy="55100"/>
            </a:xfrm>
            <a:custGeom>
              <a:avLst/>
              <a:gdLst/>
              <a:ahLst/>
              <a:cxnLst/>
              <a:rect l="l" t="t" r="r" b="b"/>
              <a:pathLst>
                <a:path w="1561" h="2204" extrusionOk="0">
                  <a:moveTo>
                    <a:pt x="1" y="1"/>
                  </a:moveTo>
                  <a:lnTo>
                    <a:pt x="1" y="2203"/>
                  </a:lnTo>
                  <a:lnTo>
                    <a:pt x="1561" y="2203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4"/>
            <p:cNvSpPr/>
            <p:nvPr/>
          </p:nvSpPr>
          <p:spPr>
            <a:xfrm>
              <a:off x="7130200" y="1993950"/>
              <a:ext cx="39025" cy="55100"/>
            </a:xfrm>
            <a:custGeom>
              <a:avLst/>
              <a:gdLst/>
              <a:ahLst/>
              <a:cxnLst/>
              <a:rect l="l" t="t" r="r" b="b"/>
              <a:pathLst>
                <a:path w="1561" h="2204" extrusionOk="0">
                  <a:moveTo>
                    <a:pt x="1" y="1"/>
                  </a:moveTo>
                  <a:lnTo>
                    <a:pt x="1" y="2203"/>
                  </a:lnTo>
                  <a:lnTo>
                    <a:pt x="1560" y="220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4"/>
            <p:cNvSpPr/>
            <p:nvPr/>
          </p:nvSpPr>
          <p:spPr>
            <a:xfrm>
              <a:off x="7091200" y="2049025"/>
              <a:ext cx="39025" cy="55100"/>
            </a:xfrm>
            <a:custGeom>
              <a:avLst/>
              <a:gdLst/>
              <a:ahLst/>
              <a:cxnLst/>
              <a:rect l="l" t="t" r="r" b="b"/>
              <a:pathLst>
                <a:path w="1561" h="2204" extrusionOk="0">
                  <a:moveTo>
                    <a:pt x="1" y="0"/>
                  </a:moveTo>
                  <a:lnTo>
                    <a:pt x="1" y="2203"/>
                  </a:lnTo>
                  <a:lnTo>
                    <a:pt x="1561" y="2203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4"/>
            <p:cNvSpPr/>
            <p:nvPr/>
          </p:nvSpPr>
          <p:spPr>
            <a:xfrm>
              <a:off x="7130200" y="2049025"/>
              <a:ext cx="39025" cy="55100"/>
            </a:xfrm>
            <a:custGeom>
              <a:avLst/>
              <a:gdLst/>
              <a:ahLst/>
              <a:cxnLst/>
              <a:rect l="l" t="t" r="r" b="b"/>
              <a:pathLst>
                <a:path w="1561" h="2204" extrusionOk="0">
                  <a:moveTo>
                    <a:pt x="1" y="0"/>
                  </a:moveTo>
                  <a:lnTo>
                    <a:pt x="1" y="2203"/>
                  </a:lnTo>
                  <a:lnTo>
                    <a:pt x="1560" y="220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4"/>
            <p:cNvSpPr/>
            <p:nvPr/>
          </p:nvSpPr>
          <p:spPr>
            <a:xfrm>
              <a:off x="7091200" y="2104100"/>
              <a:ext cx="39025" cy="54775"/>
            </a:xfrm>
            <a:custGeom>
              <a:avLst/>
              <a:gdLst/>
              <a:ahLst/>
              <a:cxnLst/>
              <a:rect l="l" t="t" r="r" b="b"/>
              <a:pathLst>
                <a:path w="1561" h="2191" extrusionOk="0">
                  <a:moveTo>
                    <a:pt x="1" y="0"/>
                  </a:moveTo>
                  <a:lnTo>
                    <a:pt x="1" y="2191"/>
                  </a:lnTo>
                  <a:lnTo>
                    <a:pt x="1561" y="2191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4"/>
            <p:cNvSpPr/>
            <p:nvPr/>
          </p:nvSpPr>
          <p:spPr>
            <a:xfrm>
              <a:off x="7130200" y="2104100"/>
              <a:ext cx="39025" cy="54775"/>
            </a:xfrm>
            <a:custGeom>
              <a:avLst/>
              <a:gdLst/>
              <a:ahLst/>
              <a:cxnLst/>
              <a:rect l="l" t="t" r="r" b="b"/>
              <a:pathLst>
                <a:path w="1561" h="2191" extrusionOk="0">
                  <a:moveTo>
                    <a:pt x="1" y="0"/>
                  </a:moveTo>
                  <a:lnTo>
                    <a:pt x="1" y="2191"/>
                  </a:lnTo>
                  <a:lnTo>
                    <a:pt x="1560" y="2191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4"/>
            <p:cNvSpPr/>
            <p:nvPr/>
          </p:nvSpPr>
          <p:spPr>
            <a:xfrm>
              <a:off x="7091200" y="2158850"/>
              <a:ext cx="39025" cy="55100"/>
            </a:xfrm>
            <a:custGeom>
              <a:avLst/>
              <a:gdLst/>
              <a:ahLst/>
              <a:cxnLst/>
              <a:rect l="l" t="t" r="r" b="b"/>
              <a:pathLst>
                <a:path w="1561" h="2204" extrusionOk="0">
                  <a:moveTo>
                    <a:pt x="1" y="1"/>
                  </a:moveTo>
                  <a:lnTo>
                    <a:pt x="1" y="2203"/>
                  </a:lnTo>
                  <a:lnTo>
                    <a:pt x="1561" y="2203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4"/>
            <p:cNvSpPr/>
            <p:nvPr/>
          </p:nvSpPr>
          <p:spPr>
            <a:xfrm>
              <a:off x="7130200" y="2158850"/>
              <a:ext cx="39025" cy="55100"/>
            </a:xfrm>
            <a:custGeom>
              <a:avLst/>
              <a:gdLst/>
              <a:ahLst/>
              <a:cxnLst/>
              <a:rect l="l" t="t" r="r" b="b"/>
              <a:pathLst>
                <a:path w="1561" h="2204" extrusionOk="0">
                  <a:moveTo>
                    <a:pt x="1" y="1"/>
                  </a:moveTo>
                  <a:lnTo>
                    <a:pt x="1" y="2203"/>
                  </a:lnTo>
                  <a:lnTo>
                    <a:pt x="1560" y="220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4"/>
            <p:cNvSpPr/>
            <p:nvPr/>
          </p:nvSpPr>
          <p:spPr>
            <a:xfrm>
              <a:off x="6743250" y="1087600"/>
              <a:ext cx="331025" cy="167900"/>
            </a:xfrm>
            <a:custGeom>
              <a:avLst/>
              <a:gdLst/>
              <a:ahLst/>
              <a:cxnLst/>
              <a:rect l="l" t="t" r="r" b="b"/>
              <a:pathLst>
                <a:path w="13241" h="6716" extrusionOk="0">
                  <a:moveTo>
                    <a:pt x="6620" y="0"/>
                  </a:moveTo>
                  <a:lnTo>
                    <a:pt x="0" y="6715"/>
                  </a:lnTo>
                  <a:lnTo>
                    <a:pt x="13240" y="6715"/>
                  </a:lnTo>
                  <a:lnTo>
                    <a:pt x="66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4"/>
            <p:cNvSpPr/>
            <p:nvPr/>
          </p:nvSpPr>
          <p:spPr>
            <a:xfrm>
              <a:off x="6758725" y="1993950"/>
              <a:ext cx="300650" cy="220000"/>
            </a:xfrm>
            <a:custGeom>
              <a:avLst/>
              <a:gdLst/>
              <a:ahLst/>
              <a:cxnLst/>
              <a:rect l="l" t="t" r="r" b="b"/>
              <a:pathLst>
                <a:path w="12026" h="8800" extrusionOk="0">
                  <a:moveTo>
                    <a:pt x="1" y="1"/>
                  </a:moveTo>
                  <a:lnTo>
                    <a:pt x="1" y="8799"/>
                  </a:lnTo>
                  <a:lnTo>
                    <a:pt x="12026" y="8799"/>
                  </a:lnTo>
                  <a:lnTo>
                    <a:pt x="120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4"/>
            <p:cNvSpPr/>
            <p:nvPr/>
          </p:nvSpPr>
          <p:spPr>
            <a:xfrm>
              <a:off x="6833150" y="1993950"/>
              <a:ext cx="75925" cy="55100"/>
            </a:xfrm>
            <a:custGeom>
              <a:avLst/>
              <a:gdLst/>
              <a:ahLst/>
              <a:cxnLst/>
              <a:rect l="l" t="t" r="r" b="b"/>
              <a:pathLst>
                <a:path w="3037" h="2204" extrusionOk="0">
                  <a:moveTo>
                    <a:pt x="0" y="1"/>
                  </a:moveTo>
                  <a:lnTo>
                    <a:pt x="0" y="2203"/>
                  </a:lnTo>
                  <a:lnTo>
                    <a:pt x="3036" y="2203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4"/>
            <p:cNvSpPr/>
            <p:nvPr/>
          </p:nvSpPr>
          <p:spPr>
            <a:xfrm>
              <a:off x="6909050" y="1993950"/>
              <a:ext cx="76225" cy="55100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0" y="1"/>
                  </a:moveTo>
                  <a:lnTo>
                    <a:pt x="0" y="2203"/>
                  </a:lnTo>
                  <a:lnTo>
                    <a:pt x="3048" y="2203"/>
                  </a:lnTo>
                  <a:lnTo>
                    <a:pt x="30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4"/>
            <p:cNvSpPr/>
            <p:nvPr/>
          </p:nvSpPr>
          <p:spPr>
            <a:xfrm>
              <a:off x="6833150" y="2049025"/>
              <a:ext cx="75925" cy="55100"/>
            </a:xfrm>
            <a:custGeom>
              <a:avLst/>
              <a:gdLst/>
              <a:ahLst/>
              <a:cxnLst/>
              <a:rect l="l" t="t" r="r" b="b"/>
              <a:pathLst>
                <a:path w="3037" h="2204" extrusionOk="0">
                  <a:moveTo>
                    <a:pt x="0" y="0"/>
                  </a:moveTo>
                  <a:lnTo>
                    <a:pt x="0" y="2203"/>
                  </a:lnTo>
                  <a:lnTo>
                    <a:pt x="3036" y="2203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4"/>
            <p:cNvSpPr/>
            <p:nvPr/>
          </p:nvSpPr>
          <p:spPr>
            <a:xfrm>
              <a:off x="6909050" y="2049025"/>
              <a:ext cx="76225" cy="55100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0" y="0"/>
                  </a:moveTo>
                  <a:lnTo>
                    <a:pt x="0" y="2203"/>
                  </a:lnTo>
                  <a:lnTo>
                    <a:pt x="3048" y="2203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4"/>
            <p:cNvSpPr/>
            <p:nvPr/>
          </p:nvSpPr>
          <p:spPr>
            <a:xfrm>
              <a:off x="6833150" y="2104100"/>
              <a:ext cx="75925" cy="54775"/>
            </a:xfrm>
            <a:custGeom>
              <a:avLst/>
              <a:gdLst/>
              <a:ahLst/>
              <a:cxnLst/>
              <a:rect l="l" t="t" r="r" b="b"/>
              <a:pathLst>
                <a:path w="3037" h="2191" extrusionOk="0">
                  <a:moveTo>
                    <a:pt x="0" y="0"/>
                  </a:moveTo>
                  <a:lnTo>
                    <a:pt x="0" y="2191"/>
                  </a:lnTo>
                  <a:lnTo>
                    <a:pt x="3036" y="2191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4"/>
            <p:cNvSpPr/>
            <p:nvPr/>
          </p:nvSpPr>
          <p:spPr>
            <a:xfrm>
              <a:off x="6909050" y="2104100"/>
              <a:ext cx="76225" cy="54775"/>
            </a:xfrm>
            <a:custGeom>
              <a:avLst/>
              <a:gdLst/>
              <a:ahLst/>
              <a:cxnLst/>
              <a:rect l="l" t="t" r="r" b="b"/>
              <a:pathLst>
                <a:path w="3049" h="2191" extrusionOk="0">
                  <a:moveTo>
                    <a:pt x="0" y="0"/>
                  </a:moveTo>
                  <a:lnTo>
                    <a:pt x="0" y="2191"/>
                  </a:lnTo>
                  <a:lnTo>
                    <a:pt x="3048" y="2191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4"/>
            <p:cNvSpPr/>
            <p:nvPr/>
          </p:nvSpPr>
          <p:spPr>
            <a:xfrm>
              <a:off x="6833150" y="2158850"/>
              <a:ext cx="75925" cy="55100"/>
            </a:xfrm>
            <a:custGeom>
              <a:avLst/>
              <a:gdLst/>
              <a:ahLst/>
              <a:cxnLst/>
              <a:rect l="l" t="t" r="r" b="b"/>
              <a:pathLst>
                <a:path w="3037" h="2204" extrusionOk="0">
                  <a:moveTo>
                    <a:pt x="0" y="1"/>
                  </a:moveTo>
                  <a:lnTo>
                    <a:pt x="0" y="2203"/>
                  </a:lnTo>
                  <a:lnTo>
                    <a:pt x="3036" y="2203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4"/>
            <p:cNvSpPr/>
            <p:nvPr/>
          </p:nvSpPr>
          <p:spPr>
            <a:xfrm>
              <a:off x="6909050" y="2158850"/>
              <a:ext cx="76225" cy="55100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0" y="1"/>
                  </a:moveTo>
                  <a:lnTo>
                    <a:pt x="0" y="2203"/>
                  </a:lnTo>
                  <a:lnTo>
                    <a:pt x="3048" y="2203"/>
                  </a:lnTo>
                  <a:lnTo>
                    <a:pt x="30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4"/>
            <p:cNvSpPr/>
            <p:nvPr/>
          </p:nvSpPr>
          <p:spPr>
            <a:xfrm>
              <a:off x="6805750" y="1285250"/>
              <a:ext cx="60150" cy="60150"/>
            </a:xfrm>
            <a:custGeom>
              <a:avLst/>
              <a:gdLst/>
              <a:ahLst/>
              <a:cxnLst/>
              <a:rect l="l" t="t" r="r" b="b"/>
              <a:pathLst>
                <a:path w="2406" h="2406" extrusionOk="0">
                  <a:moveTo>
                    <a:pt x="1" y="0"/>
                  </a:moveTo>
                  <a:lnTo>
                    <a:pt x="1" y="2405"/>
                  </a:lnTo>
                  <a:lnTo>
                    <a:pt x="2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4"/>
            <p:cNvSpPr/>
            <p:nvPr/>
          </p:nvSpPr>
          <p:spPr>
            <a:xfrm>
              <a:off x="6950425" y="1430200"/>
              <a:ext cx="60150" cy="60150"/>
            </a:xfrm>
            <a:custGeom>
              <a:avLst/>
              <a:gdLst/>
              <a:ahLst/>
              <a:cxnLst/>
              <a:rect l="l" t="t" r="r" b="b"/>
              <a:pathLst>
                <a:path w="2406" h="2406" extrusionOk="0">
                  <a:moveTo>
                    <a:pt x="2405" y="0"/>
                  </a:moveTo>
                  <a:lnTo>
                    <a:pt x="0" y="2405"/>
                  </a:lnTo>
                  <a:lnTo>
                    <a:pt x="2405" y="2405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4"/>
            <p:cNvSpPr/>
            <p:nvPr/>
          </p:nvSpPr>
          <p:spPr>
            <a:xfrm>
              <a:off x="6950425" y="1285250"/>
              <a:ext cx="60150" cy="60150"/>
            </a:xfrm>
            <a:custGeom>
              <a:avLst/>
              <a:gdLst/>
              <a:ahLst/>
              <a:cxnLst/>
              <a:rect l="l" t="t" r="r" b="b"/>
              <a:pathLst>
                <a:path w="2406" h="2406" extrusionOk="0">
                  <a:moveTo>
                    <a:pt x="0" y="0"/>
                  </a:moveTo>
                  <a:lnTo>
                    <a:pt x="2405" y="2405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4"/>
            <p:cNvSpPr/>
            <p:nvPr/>
          </p:nvSpPr>
          <p:spPr>
            <a:xfrm>
              <a:off x="6805750" y="1430200"/>
              <a:ext cx="60150" cy="60150"/>
            </a:xfrm>
            <a:custGeom>
              <a:avLst/>
              <a:gdLst/>
              <a:ahLst/>
              <a:cxnLst/>
              <a:rect l="l" t="t" r="r" b="b"/>
              <a:pathLst>
                <a:path w="2406" h="2406" extrusionOk="0">
                  <a:moveTo>
                    <a:pt x="1" y="0"/>
                  </a:moveTo>
                  <a:lnTo>
                    <a:pt x="1" y="2405"/>
                  </a:lnTo>
                  <a:lnTo>
                    <a:pt x="2406" y="24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4"/>
            <p:cNvSpPr/>
            <p:nvPr/>
          </p:nvSpPr>
          <p:spPr>
            <a:xfrm>
              <a:off x="6758425" y="1511150"/>
              <a:ext cx="479850" cy="708750"/>
            </a:xfrm>
            <a:custGeom>
              <a:avLst/>
              <a:gdLst/>
              <a:ahLst/>
              <a:cxnLst/>
              <a:rect l="l" t="t" r="r" b="b"/>
              <a:pathLst>
                <a:path w="19194" h="28350" extrusionOk="0">
                  <a:moveTo>
                    <a:pt x="8275" y="4240"/>
                  </a:moveTo>
                  <a:lnTo>
                    <a:pt x="8275" y="12895"/>
                  </a:lnTo>
                  <a:lnTo>
                    <a:pt x="4954" y="12895"/>
                  </a:lnTo>
                  <a:lnTo>
                    <a:pt x="4954" y="4240"/>
                  </a:lnTo>
                  <a:close/>
                  <a:moveTo>
                    <a:pt x="12014" y="4216"/>
                  </a:moveTo>
                  <a:lnTo>
                    <a:pt x="12014" y="12931"/>
                  </a:lnTo>
                  <a:lnTo>
                    <a:pt x="10847" y="12931"/>
                  </a:lnTo>
                  <a:lnTo>
                    <a:pt x="10847" y="12907"/>
                  </a:lnTo>
                  <a:lnTo>
                    <a:pt x="8942" y="12907"/>
                  </a:lnTo>
                  <a:lnTo>
                    <a:pt x="8942" y="4240"/>
                  </a:lnTo>
                  <a:lnTo>
                    <a:pt x="10847" y="4240"/>
                  </a:lnTo>
                  <a:lnTo>
                    <a:pt x="10847" y="4216"/>
                  </a:lnTo>
                  <a:close/>
                  <a:moveTo>
                    <a:pt x="12621" y="4204"/>
                  </a:moveTo>
                  <a:lnTo>
                    <a:pt x="14693" y="4216"/>
                  </a:lnTo>
                  <a:lnTo>
                    <a:pt x="14693" y="12931"/>
                  </a:lnTo>
                  <a:lnTo>
                    <a:pt x="12621" y="12931"/>
                  </a:lnTo>
                  <a:lnTo>
                    <a:pt x="12621" y="4204"/>
                  </a:lnTo>
                  <a:close/>
                  <a:moveTo>
                    <a:pt x="12014" y="13526"/>
                  </a:moveTo>
                  <a:lnTo>
                    <a:pt x="12014" y="16753"/>
                  </a:lnTo>
                  <a:lnTo>
                    <a:pt x="8942" y="16753"/>
                  </a:lnTo>
                  <a:lnTo>
                    <a:pt x="8942" y="13562"/>
                  </a:lnTo>
                  <a:lnTo>
                    <a:pt x="10847" y="13562"/>
                  </a:lnTo>
                  <a:lnTo>
                    <a:pt x="10847" y="13526"/>
                  </a:lnTo>
                  <a:close/>
                  <a:moveTo>
                    <a:pt x="8275" y="13562"/>
                  </a:moveTo>
                  <a:lnTo>
                    <a:pt x="8275" y="16765"/>
                  </a:lnTo>
                  <a:lnTo>
                    <a:pt x="4954" y="16765"/>
                  </a:lnTo>
                  <a:lnTo>
                    <a:pt x="4954" y="13562"/>
                  </a:lnTo>
                  <a:close/>
                  <a:moveTo>
                    <a:pt x="14693" y="13526"/>
                  </a:moveTo>
                  <a:lnTo>
                    <a:pt x="14693" y="16765"/>
                  </a:lnTo>
                  <a:lnTo>
                    <a:pt x="12621" y="16765"/>
                  </a:lnTo>
                  <a:lnTo>
                    <a:pt x="12621" y="13526"/>
                  </a:lnTo>
                  <a:close/>
                  <a:moveTo>
                    <a:pt x="5799" y="19563"/>
                  </a:moveTo>
                  <a:lnTo>
                    <a:pt x="5799" y="21277"/>
                  </a:lnTo>
                  <a:lnTo>
                    <a:pt x="3239" y="21277"/>
                  </a:lnTo>
                  <a:lnTo>
                    <a:pt x="3239" y="19563"/>
                  </a:lnTo>
                  <a:close/>
                  <a:moveTo>
                    <a:pt x="8835" y="19563"/>
                  </a:moveTo>
                  <a:lnTo>
                    <a:pt x="8835" y="21277"/>
                  </a:lnTo>
                  <a:lnTo>
                    <a:pt x="6275" y="21277"/>
                  </a:lnTo>
                  <a:lnTo>
                    <a:pt x="6275" y="19563"/>
                  </a:lnTo>
                  <a:close/>
                  <a:moveTo>
                    <a:pt x="14633" y="19563"/>
                  </a:moveTo>
                  <a:lnTo>
                    <a:pt x="14633" y="21277"/>
                  </a:lnTo>
                  <a:lnTo>
                    <a:pt x="13562" y="21277"/>
                  </a:lnTo>
                  <a:lnTo>
                    <a:pt x="13562" y="19563"/>
                  </a:lnTo>
                  <a:close/>
                  <a:moveTo>
                    <a:pt x="16193" y="19563"/>
                  </a:moveTo>
                  <a:lnTo>
                    <a:pt x="16193" y="21277"/>
                  </a:lnTo>
                  <a:lnTo>
                    <a:pt x="15110" y="21277"/>
                  </a:lnTo>
                  <a:lnTo>
                    <a:pt x="15110" y="19563"/>
                  </a:lnTo>
                  <a:close/>
                  <a:moveTo>
                    <a:pt x="5799" y="21754"/>
                  </a:moveTo>
                  <a:lnTo>
                    <a:pt x="5799" y="23468"/>
                  </a:lnTo>
                  <a:lnTo>
                    <a:pt x="3239" y="23468"/>
                  </a:lnTo>
                  <a:lnTo>
                    <a:pt x="3239" y="21754"/>
                  </a:lnTo>
                  <a:close/>
                  <a:moveTo>
                    <a:pt x="8823" y="21754"/>
                  </a:moveTo>
                  <a:lnTo>
                    <a:pt x="8835" y="23468"/>
                  </a:lnTo>
                  <a:lnTo>
                    <a:pt x="6275" y="23468"/>
                  </a:lnTo>
                  <a:lnTo>
                    <a:pt x="6275" y="21754"/>
                  </a:lnTo>
                  <a:close/>
                  <a:moveTo>
                    <a:pt x="14633" y="21754"/>
                  </a:moveTo>
                  <a:lnTo>
                    <a:pt x="14633" y="23468"/>
                  </a:lnTo>
                  <a:lnTo>
                    <a:pt x="13562" y="23468"/>
                  </a:lnTo>
                  <a:lnTo>
                    <a:pt x="13562" y="21754"/>
                  </a:lnTo>
                  <a:close/>
                  <a:moveTo>
                    <a:pt x="16193" y="21754"/>
                  </a:moveTo>
                  <a:lnTo>
                    <a:pt x="16193" y="23468"/>
                  </a:lnTo>
                  <a:lnTo>
                    <a:pt x="15110" y="23468"/>
                  </a:lnTo>
                  <a:lnTo>
                    <a:pt x="15110" y="21754"/>
                  </a:lnTo>
                  <a:close/>
                  <a:moveTo>
                    <a:pt x="5799" y="23956"/>
                  </a:moveTo>
                  <a:lnTo>
                    <a:pt x="5799" y="25671"/>
                  </a:lnTo>
                  <a:lnTo>
                    <a:pt x="3239" y="25671"/>
                  </a:lnTo>
                  <a:lnTo>
                    <a:pt x="3239" y="23956"/>
                  </a:lnTo>
                  <a:close/>
                  <a:moveTo>
                    <a:pt x="8835" y="23956"/>
                  </a:moveTo>
                  <a:lnTo>
                    <a:pt x="8835" y="25671"/>
                  </a:lnTo>
                  <a:lnTo>
                    <a:pt x="6275" y="25671"/>
                  </a:lnTo>
                  <a:lnTo>
                    <a:pt x="6275" y="23956"/>
                  </a:lnTo>
                  <a:close/>
                  <a:moveTo>
                    <a:pt x="14633" y="23956"/>
                  </a:moveTo>
                  <a:lnTo>
                    <a:pt x="14633" y="25671"/>
                  </a:lnTo>
                  <a:lnTo>
                    <a:pt x="13562" y="25671"/>
                  </a:lnTo>
                  <a:lnTo>
                    <a:pt x="13562" y="23956"/>
                  </a:lnTo>
                  <a:close/>
                  <a:moveTo>
                    <a:pt x="16193" y="23956"/>
                  </a:moveTo>
                  <a:lnTo>
                    <a:pt x="16193" y="25671"/>
                  </a:lnTo>
                  <a:lnTo>
                    <a:pt x="15122" y="25671"/>
                  </a:lnTo>
                  <a:lnTo>
                    <a:pt x="15122" y="23956"/>
                  </a:lnTo>
                  <a:close/>
                  <a:moveTo>
                    <a:pt x="5799" y="26147"/>
                  </a:moveTo>
                  <a:lnTo>
                    <a:pt x="5799" y="27861"/>
                  </a:lnTo>
                  <a:lnTo>
                    <a:pt x="3239" y="27861"/>
                  </a:lnTo>
                  <a:lnTo>
                    <a:pt x="3239" y="26147"/>
                  </a:lnTo>
                  <a:close/>
                  <a:moveTo>
                    <a:pt x="8823" y="26159"/>
                  </a:moveTo>
                  <a:lnTo>
                    <a:pt x="8835" y="27861"/>
                  </a:lnTo>
                  <a:lnTo>
                    <a:pt x="6275" y="27861"/>
                  </a:lnTo>
                  <a:lnTo>
                    <a:pt x="6275" y="26159"/>
                  </a:lnTo>
                  <a:close/>
                  <a:moveTo>
                    <a:pt x="14633" y="26159"/>
                  </a:moveTo>
                  <a:lnTo>
                    <a:pt x="14633" y="27873"/>
                  </a:lnTo>
                  <a:lnTo>
                    <a:pt x="13562" y="27873"/>
                  </a:lnTo>
                  <a:lnTo>
                    <a:pt x="13562" y="26159"/>
                  </a:lnTo>
                  <a:close/>
                  <a:moveTo>
                    <a:pt x="16193" y="26159"/>
                  </a:moveTo>
                  <a:lnTo>
                    <a:pt x="16193" y="27873"/>
                  </a:lnTo>
                  <a:lnTo>
                    <a:pt x="15122" y="27873"/>
                  </a:lnTo>
                  <a:lnTo>
                    <a:pt x="15122" y="26159"/>
                  </a:lnTo>
                  <a:close/>
                  <a:moveTo>
                    <a:pt x="4299" y="1"/>
                  </a:moveTo>
                  <a:lnTo>
                    <a:pt x="4299" y="3573"/>
                  </a:lnTo>
                  <a:lnTo>
                    <a:pt x="2441" y="3573"/>
                  </a:lnTo>
                  <a:lnTo>
                    <a:pt x="2441" y="4240"/>
                  </a:lnTo>
                  <a:lnTo>
                    <a:pt x="4299" y="4240"/>
                  </a:lnTo>
                  <a:lnTo>
                    <a:pt x="4299" y="12895"/>
                  </a:lnTo>
                  <a:lnTo>
                    <a:pt x="2441" y="12895"/>
                  </a:lnTo>
                  <a:lnTo>
                    <a:pt x="2441" y="13562"/>
                  </a:lnTo>
                  <a:lnTo>
                    <a:pt x="4299" y="13562"/>
                  </a:lnTo>
                  <a:lnTo>
                    <a:pt x="4299" y="16765"/>
                  </a:lnTo>
                  <a:lnTo>
                    <a:pt x="2668" y="16765"/>
                  </a:lnTo>
                  <a:lnTo>
                    <a:pt x="1" y="19313"/>
                  </a:lnTo>
                  <a:lnTo>
                    <a:pt x="2751" y="19313"/>
                  </a:lnTo>
                  <a:lnTo>
                    <a:pt x="2751" y="28111"/>
                  </a:lnTo>
                  <a:cubicBezTo>
                    <a:pt x="2751" y="28242"/>
                    <a:pt x="2858" y="28350"/>
                    <a:pt x="2989" y="28350"/>
                  </a:cubicBezTo>
                  <a:lnTo>
                    <a:pt x="9073" y="28350"/>
                  </a:lnTo>
                  <a:cubicBezTo>
                    <a:pt x="9204" y="28350"/>
                    <a:pt x="9311" y="28242"/>
                    <a:pt x="9311" y="28111"/>
                  </a:cubicBezTo>
                  <a:lnTo>
                    <a:pt x="9311" y="19313"/>
                  </a:lnTo>
                  <a:lnTo>
                    <a:pt x="13074" y="19313"/>
                  </a:lnTo>
                  <a:lnTo>
                    <a:pt x="13074" y="28111"/>
                  </a:lnTo>
                  <a:cubicBezTo>
                    <a:pt x="13074" y="28242"/>
                    <a:pt x="13181" y="28350"/>
                    <a:pt x="13312" y="28350"/>
                  </a:cubicBezTo>
                  <a:lnTo>
                    <a:pt x="16443" y="28350"/>
                  </a:lnTo>
                  <a:cubicBezTo>
                    <a:pt x="16574" y="28350"/>
                    <a:pt x="16681" y="28242"/>
                    <a:pt x="16681" y="28111"/>
                  </a:cubicBezTo>
                  <a:lnTo>
                    <a:pt x="16681" y="19313"/>
                  </a:lnTo>
                  <a:lnTo>
                    <a:pt x="19193" y="19313"/>
                  </a:lnTo>
                  <a:lnTo>
                    <a:pt x="16717" y="16765"/>
                  </a:lnTo>
                  <a:lnTo>
                    <a:pt x="15288" y="16765"/>
                  </a:lnTo>
                  <a:lnTo>
                    <a:pt x="15288" y="13526"/>
                  </a:lnTo>
                  <a:lnTo>
                    <a:pt x="16491" y="13526"/>
                  </a:lnTo>
                  <a:lnTo>
                    <a:pt x="16491" y="12931"/>
                  </a:lnTo>
                  <a:lnTo>
                    <a:pt x="15288" y="12931"/>
                  </a:lnTo>
                  <a:lnTo>
                    <a:pt x="15288" y="4204"/>
                  </a:lnTo>
                  <a:lnTo>
                    <a:pt x="16491" y="4204"/>
                  </a:lnTo>
                  <a:lnTo>
                    <a:pt x="16491" y="3608"/>
                  </a:lnTo>
                  <a:lnTo>
                    <a:pt x="15288" y="3608"/>
                  </a:lnTo>
                  <a:lnTo>
                    <a:pt x="15288" y="1"/>
                  </a:lnTo>
                  <a:lnTo>
                    <a:pt x="14681" y="1"/>
                  </a:lnTo>
                  <a:lnTo>
                    <a:pt x="14681" y="3608"/>
                  </a:lnTo>
                  <a:lnTo>
                    <a:pt x="12609" y="3608"/>
                  </a:lnTo>
                  <a:lnTo>
                    <a:pt x="12609" y="1"/>
                  </a:lnTo>
                  <a:lnTo>
                    <a:pt x="12002" y="1"/>
                  </a:lnTo>
                  <a:lnTo>
                    <a:pt x="12002" y="3608"/>
                  </a:lnTo>
                  <a:lnTo>
                    <a:pt x="10847" y="3608"/>
                  </a:lnTo>
                  <a:lnTo>
                    <a:pt x="10847" y="3573"/>
                  </a:lnTo>
                  <a:lnTo>
                    <a:pt x="8930" y="3573"/>
                  </a:lnTo>
                  <a:lnTo>
                    <a:pt x="8930" y="1"/>
                  </a:lnTo>
                  <a:lnTo>
                    <a:pt x="8275" y="1"/>
                  </a:lnTo>
                  <a:lnTo>
                    <a:pt x="8275" y="3573"/>
                  </a:lnTo>
                  <a:lnTo>
                    <a:pt x="4954" y="3573"/>
                  </a:lnTo>
                  <a:lnTo>
                    <a:pt x="49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4"/>
            <p:cNvSpPr/>
            <p:nvPr/>
          </p:nvSpPr>
          <p:spPr>
            <a:xfrm>
              <a:off x="7073350" y="1285250"/>
              <a:ext cx="34850" cy="60150"/>
            </a:xfrm>
            <a:custGeom>
              <a:avLst/>
              <a:gdLst/>
              <a:ahLst/>
              <a:cxnLst/>
              <a:rect l="l" t="t" r="r" b="b"/>
              <a:pathLst>
                <a:path w="1394" h="2406" extrusionOk="0">
                  <a:moveTo>
                    <a:pt x="0" y="0"/>
                  </a:moveTo>
                  <a:lnTo>
                    <a:pt x="0" y="2405"/>
                  </a:lnTo>
                  <a:lnTo>
                    <a:pt x="13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4"/>
            <p:cNvSpPr/>
            <p:nvPr/>
          </p:nvSpPr>
          <p:spPr>
            <a:xfrm>
              <a:off x="7157275" y="1430200"/>
              <a:ext cx="35150" cy="60150"/>
            </a:xfrm>
            <a:custGeom>
              <a:avLst/>
              <a:gdLst/>
              <a:ahLst/>
              <a:cxnLst/>
              <a:rect l="l" t="t" r="r" b="b"/>
              <a:pathLst>
                <a:path w="1406" h="2406" extrusionOk="0">
                  <a:moveTo>
                    <a:pt x="1406" y="0"/>
                  </a:moveTo>
                  <a:lnTo>
                    <a:pt x="1" y="2405"/>
                  </a:lnTo>
                  <a:lnTo>
                    <a:pt x="1406" y="2405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4"/>
            <p:cNvSpPr/>
            <p:nvPr/>
          </p:nvSpPr>
          <p:spPr>
            <a:xfrm>
              <a:off x="7157275" y="1285250"/>
              <a:ext cx="35150" cy="60150"/>
            </a:xfrm>
            <a:custGeom>
              <a:avLst/>
              <a:gdLst/>
              <a:ahLst/>
              <a:cxnLst/>
              <a:rect l="l" t="t" r="r" b="b"/>
              <a:pathLst>
                <a:path w="1406" h="2406" extrusionOk="0">
                  <a:moveTo>
                    <a:pt x="1" y="0"/>
                  </a:moveTo>
                  <a:lnTo>
                    <a:pt x="1406" y="2405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4"/>
            <p:cNvSpPr/>
            <p:nvPr/>
          </p:nvSpPr>
          <p:spPr>
            <a:xfrm>
              <a:off x="7073350" y="1430200"/>
              <a:ext cx="34850" cy="60150"/>
            </a:xfrm>
            <a:custGeom>
              <a:avLst/>
              <a:gdLst/>
              <a:ahLst/>
              <a:cxnLst/>
              <a:rect l="l" t="t" r="r" b="b"/>
              <a:pathLst>
                <a:path w="1394" h="2406" extrusionOk="0">
                  <a:moveTo>
                    <a:pt x="0" y="0"/>
                  </a:moveTo>
                  <a:lnTo>
                    <a:pt x="0" y="2405"/>
                  </a:lnTo>
                  <a:lnTo>
                    <a:pt x="1393" y="2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4"/>
            <p:cNvSpPr/>
            <p:nvPr/>
          </p:nvSpPr>
          <p:spPr>
            <a:xfrm>
              <a:off x="7110850" y="1087600"/>
              <a:ext cx="53300" cy="167900"/>
            </a:xfrm>
            <a:custGeom>
              <a:avLst/>
              <a:gdLst/>
              <a:ahLst/>
              <a:cxnLst/>
              <a:rect l="l" t="t" r="r" b="b"/>
              <a:pathLst>
                <a:path w="2132" h="6716" extrusionOk="0">
                  <a:moveTo>
                    <a:pt x="1525" y="0"/>
                  </a:moveTo>
                  <a:lnTo>
                    <a:pt x="1525" y="5227"/>
                  </a:lnTo>
                  <a:cubicBezTo>
                    <a:pt x="1394" y="3548"/>
                    <a:pt x="1048" y="3144"/>
                    <a:pt x="763" y="3013"/>
                  </a:cubicBezTo>
                  <a:cubicBezTo>
                    <a:pt x="692" y="2969"/>
                    <a:pt x="597" y="2936"/>
                    <a:pt x="483" y="2936"/>
                  </a:cubicBezTo>
                  <a:cubicBezTo>
                    <a:pt x="346" y="2936"/>
                    <a:pt x="182" y="2984"/>
                    <a:pt x="1" y="3120"/>
                  </a:cubicBezTo>
                  <a:lnTo>
                    <a:pt x="358" y="3608"/>
                  </a:lnTo>
                  <a:cubicBezTo>
                    <a:pt x="417" y="3568"/>
                    <a:pt x="460" y="3545"/>
                    <a:pt x="480" y="3545"/>
                  </a:cubicBezTo>
                  <a:cubicBezTo>
                    <a:pt x="484" y="3545"/>
                    <a:pt x="487" y="3546"/>
                    <a:pt x="489" y="3548"/>
                  </a:cubicBezTo>
                  <a:cubicBezTo>
                    <a:pt x="513" y="3560"/>
                    <a:pt x="965" y="3822"/>
                    <a:pt x="965" y="6715"/>
                  </a:cubicBezTo>
                  <a:lnTo>
                    <a:pt x="2132" y="6715"/>
                  </a:lnTo>
                  <a:lnTo>
                    <a:pt x="21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4"/>
            <p:cNvSpPr/>
            <p:nvPr/>
          </p:nvSpPr>
          <p:spPr>
            <a:xfrm>
              <a:off x="7165025" y="1161100"/>
              <a:ext cx="39325" cy="94400"/>
            </a:xfrm>
            <a:custGeom>
              <a:avLst/>
              <a:gdLst/>
              <a:ahLst/>
              <a:cxnLst/>
              <a:rect l="l" t="t" r="r" b="b"/>
              <a:pathLst>
                <a:path w="1573" h="3776" extrusionOk="0">
                  <a:moveTo>
                    <a:pt x="1101" y="1"/>
                  </a:moveTo>
                  <a:cubicBezTo>
                    <a:pt x="985" y="1"/>
                    <a:pt x="887" y="34"/>
                    <a:pt x="810" y="73"/>
                  </a:cubicBezTo>
                  <a:cubicBezTo>
                    <a:pt x="465" y="239"/>
                    <a:pt x="1" y="823"/>
                    <a:pt x="1" y="3775"/>
                  </a:cubicBezTo>
                  <a:lnTo>
                    <a:pt x="608" y="3775"/>
                  </a:lnTo>
                  <a:cubicBezTo>
                    <a:pt x="608" y="894"/>
                    <a:pt x="1060" y="620"/>
                    <a:pt x="1084" y="608"/>
                  </a:cubicBezTo>
                  <a:cubicBezTo>
                    <a:pt x="1086" y="606"/>
                    <a:pt x="1089" y="605"/>
                    <a:pt x="1094" y="605"/>
                  </a:cubicBezTo>
                  <a:cubicBezTo>
                    <a:pt x="1116" y="605"/>
                    <a:pt x="1166" y="628"/>
                    <a:pt x="1215" y="668"/>
                  </a:cubicBezTo>
                  <a:lnTo>
                    <a:pt x="1572" y="180"/>
                  </a:lnTo>
                  <a:cubicBezTo>
                    <a:pt x="1393" y="46"/>
                    <a:pt x="1235" y="1"/>
                    <a:pt x="11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4"/>
            <p:cNvSpPr/>
            <p:nvPr/>
          </p:nvSpPr>
          <p:spPr>
            <a:xfrm>
              <a:off x="6901300" y="1087600"/>
              <a:ext cx="15200" cy="167900"/>
            </a:xfrm>
            <a:custGeom>
              <a:avLst/>
              <a:gdLst/>
              <a:ahLst/>
              <a:cxnLst/>
              <a:rect l="l" t="t" r="r" b="b"/>
              <a:pathLst>
                <a:path w="608" h="6716" extrusionOk="0">
                  <a:moveTo>
                    <a:pt x="1" y="0"/>
                  </a:moveTo>
                  <a:lnTo>
                    <a:pt x="1" y="6715"/>
                  </a:lnTo>
                  <a:lnTo>
                    <a:pt x="608" y="6715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6823625" y="1160975"/>
              <a:ext cx="64900" cy="94525"/>
            </a:xfrm>
            <a:custGeom>
              <a:avLst/>
              <a:gdLst/>
              <a:ahLst/>
              <a:cxnLst/>
              <a:rect l="l" t="t" r="r" b="b"/>
              <a:pathLst>
                <a:path w="2596" h="3781" extrusionOk="0">
                  <a:moveTo>
                    <a:pt x="717" y="0"/>
                  </a:moveTo>
                  <a:cubicBezTo>
                    <a:pt x="492" y="0"/>
                    <a:pt x="253" y="46"/>
                    <a:pt x="0" y="137"/>
                  </a:cubicBezTo>
                  <a:lnTo>
                    <a:pt x="202" y="709"/>
                  </a:lnTo>
                  <a:cubicBezTo>
                    <a:pt x="386" y="644"/>
                    <a:pt x="555" y="611"/>
                    <a:pt x="708" y="611"/>
                  </a:cubicBezTo>
                  <a:cubicBezTo>
                    <a:pt x="893" y="611"/>
                    <a:pt x="1054" y="659"/>
                    <a:pt x="1191" y="756"/>
                  </a:cubicBezTo>
                  <a:cubicBezTo>
                    <a:pt x="1703" y="1113"/>
                    <a:pt x="1988" y="2197"/>
                    <a:pt x="1988" y="3780"/>
                  </a:cubicBezTo>
                  <a:lnTo>
                    <a:pt x="2596" y="3780"/>
                  </a:lnTo>
                  <a:cubicBezTo>
                    <a:pt x="2596" y="1935"/>
                    <a:pt x="2238" y="756"/>
                    <a:pt x="1536" y="256"/>
                  </a:cubicBezTo>
                  <a:cubicBezTo>
                    <a:pt x="1296" y="85"/>
                    <a:pt x="1021" y="0"/>
                    <a:pt x="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4"/>
            <p:cNvSpPr/>
            <p:nvPr/>
          </p:nvSpPr>
          <p:spPr>
            <a:xfrm>
              <a:off x="6933750" y="1160975"/>
              <a:ext cx="64900" cy="94525"/>
            </a:xfrm>
            <a:custGeom>
              <a:avLst/>
              <a:gdLst/>
              <a:ahLst/>
              <a:cxnLst/>
              <a:rect l="l" t="t" r="r" b="b"/>
              <a:pathLst>
                <a:path w="2596" h="3781" extrusionOk="0">
                  <a:moveTo>
                    <a:pt x="1874" y="0"/>
                  </a:moveTo>
                  <a:cubicBezTo>
                    <a:pt x="1569" y="0"/>
                    <a:pt x="1295" y="85"/>
                    <a:pt x="1048" y="256"/>
                  </a:cubicBezTo>
                  <a:cubicBezTo>
                    <a:pt x="346" y="744"/>
                    <a:pt x="0" y="1935"/>
                    <a:pt x="0" y="3780"/>
                  </a:cubicBezTo>
                  <a:lnTo>
                    <a:pt x="596" y="3780"/>
                  </a:lnTo>
                  <a:cubicBezTo>
                    <a:pt x="596" y="2197"/>
                    <a:pt x="881" y="1113"/>
                    <a:pt x="1405" y="756"/>
                  </a:cubicBezTo>
                  <a:cubicBezTo>
                    <a:pt x="1542" y="659"/>
                    <a:pt x="1700" y="611"/>
                    <a:pt x="1881" y="611"/>
                  </a:cubicBezTo>
                  <a:cubicBezTo>
                    <a:pt x="2032" y="611"/>
                    <a:pt x="2198" y="644"/>
                    <a:pt x="2382" y="709"/>
                  </a:cubicBezTo>
                  <a:lnTo>
                    <a:pt x="2596" y="137"/>
                  </a:lnTo>
                  <a:cubicBezTo>
                    <a:pt x="2338" y="46"/>
                    <a:pt x="2098" y="0"/>
                    <a:pt x="18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4"/>
            <p:cNvSpPr/>
            <p:nvPr/>
          </p:nvSpPr>
          <p:spPr>
            <a:xfrm>
              <a:off x="6743250" y="2212551"/>
              <a:ext cx="486900" cy="23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4"/>
            <p:cNvSpPr/>
            <p:nvPr/>
          </p:nvSpPr>
          <p:spPr>
            <a:xfrm rot="2700000">
              <a:off x="6817890" y="1047599"/>
              <a:ext cx="10182" cy="24310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4"/>
            <p:cNvSpPr/>
            <p:nvPr/>
          </p:nvSpPr>
          <p:spPr>
            <a:xfrm rot="5400000">
              <a:off x="7027049" y="957351"/>
              <a:ext cx="9900" cy="260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4"/>
            <p:cNvSpPr/>
            <p:nvPr/>
          </p:nvSpPr>
          <p:spPr>
            <a:xfrm rot="9121232">
              <a:off x="7194791" y="1072896"/>
              <a:ext cx="10871" cy="193878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2" name="Google Shape;752;p34"/>
          <p:cNvSpPr txBox="1">
            <a:spLocks noGrp="1"/>
          </p:cNvSpPr>
          <p:nvPr>
            <p:ph type="title"/>
          </p:nvPr>
        </p:nvSpPr>
        <p:spPr>
          <a:xfrm>
            <a:off x="917055" y="2297599"/>
            <a:ext cx="4553700" cy="13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sp>
        <p:nvSpPr>
          <p:cNvPr id="754" name="Google Shape;754;p34"/>
          <p:cNvSpPr txBox="1">
            <a:spLocks noGrp="1"/>
          </p:cNvSpPr>
          <p:nvPr>
            <p:ph type="title" idx="2"/>
          </p:nvPr>
        </p:nvSpPr>
        <p:spPr>
          <a:xfrm>
            <a:off x="917055" y="1101514"/>
            <a:ext cx="1979400" cy="11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itter Medium"/>
                <a:ea typeface="Bitter Medium"/>
                <a:cs typeface="Bitter Medium"/>
                <a:sym typeface="Bitter Medium"/>
              </a:rPr>
              <a:t>02</a:t>
            </a:r>
            <a:endParaRPr dirty="0">
              <a:latin typeface="Bitter Medium"/>
              <a:ea typeface="Bitter Medium"/>
              <a:cs typeface="Bitter Medium"/>
              <a:sym typeface="Bitter Medium"/>
            </a:endParaRPr>
          </a:p>
        </p:txBody>
      </p:sp>
      <p:grpSp>
        <p:nvGrpSpPr>
          <p:cNvPr id="755" name="Google Shape;755;p34"/>
          <p:cNvGrpSpPr/>
          <p:nvPr/>
        </p:nvGrpSpPr>
        <p:grpSpPr>
          <a:xfrm>
            <a:off x="7516712" y="3362943"/>
            <a:ext cx="1627370" cy="1233430"/>
            <a:chOff x="7032675" y="3217855"/>
            <a:chExt cx="1637852" cy="1241375"/>
          </a:xfrm>
        </p:grpSpPr>
        <p:sp>
          <p:nvSpPr>
            <p:cNvPr id="756" name="Google Shape;756;p34"/>
            <p:cNvSpPr/>
            <p:nvPr/>
          </p:nvSpPr>
          <p:spPr>
            <a:xfrm>
              <a:off x="7111327" y="3419586"/>
              <a:ext cx="1559200" cy="1039626"/>
            </a:xfrm>
            <a:custGeom>
              <a:avLst/>
              <a:gdLst/>
              <a:ahLst/>
              <a:cxnLst/>
              <a:rect l="l" t="t" r="r" b="b"/>
              <a:pathLst>
                <a:path w="45554" h="30374" extrusionOk="0">
                  <a:moveTo>
                    <a:pt x="10764" y="0"/>
                  </a:moveTo>
                  <a:lnTo>
                    <a:pt x="1" y="15740"/>
                  </a:lnTo>
                  <a:lnTo>
                    <a:pt x="1" y="30373"/>
                  </a:lnTo>
                  <a:lnTo>
                    <a:pt x="45554" y="30373"/>
                  </a:lnTo>
                  <a:lnTo>
                    <a:pt x="45554" y="10121"/>
                  </a:lnTo>
                  <a:lnTo>
                    <a:pt x="107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4"/>
            <p:cNvSpPr/>
            <p:nvPr/>
          </p:nvSpPr>
          <p:spPr>
            <a:xfrm>
              <a:off x="8253075" y="4273151"/>
              <a:ext cx="415849" cy="26900"/>
            </a:xfrm>
            <a:custGeom>
              <a:avLst/>
              <a:gdLst/>
              <a:ahLst/>
              <a:cxnLst/>
              <a:rect l="l" t="t" r="r" b="b"/>
              <a:pathLst>
                <a:path w="9942" h="632" extrusionOk="0">
                  <a:moveTo>
                    <a:pt x="0" y="1"/>
                  </a:moveTo>
                  <a:lnTo>
                    <a:pt x="0" y="632"/>
                  </a:lnTo>
                  <a:lnTo>
                    <a:pt x="9942" y="632"/>
                  </a:lnTo>
                  <a:lnTo>
                    <a:pt x="99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4"/>
            <p:cNvSpPr/>
            <p:nvPr/>
          </p:nvSpPr>
          <p:spPr>
            <a:xfrm>
              <a:off x="8253075" y="4065475"/>
              <a:ext cx="415849" cy="21625"/>
            </a:xfrm>
            <a:custGeom>
              <a:avLst/>
              <a:gdLst/>
              <a:ahLst/>
              <a:cxnLst/>
              <a:rect l="l" t="t" r="r" b="b"/>
              <a:pathLst>
                <a:path w="9942" h="632" extrusionOk="0">
                  <a:moveTo>
                    <a:pt x="0" y="1"/>
                  </a:moveTo>
                  <a:lnTo>
                    <a:pt x="0" y="632"/>
                  </a:lnTo>
                  <a:lnTo>
                    <a:pt x="9942" y="632"/>
                  </a:lnTo>
                  <a:lnTo>
                    <a:pt x="99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4"/>
            <p:cNvSpPr/>
            <p:nvPr/>
          </p:nvSpPr>
          <p:spPr>
            <a:xfrm>
              <a:off x="7095251" y="3511550"/>
              <a:ext cx="1493285" cy="947680"/>
            </a:xfrm>
            <a:custGeom>
              <a:avLst/>
              <a:gdLst/>
              <a:ahLst/>
              <a:cxnLst/>
              <a:rect l="l" t="t" r="r" b="b"/>
              <a:pathLst>
                <a:path w="45852" h="27291" extrusionOk="0">
                  <a:moveTo>
                    <a:pt x="9288" y="10824"/>
                  </a:moveTo>
                  <a:lnTo>
                    <a:pt x="9288" y="13598"/>
                  </a:lnTo>
                  <a:lnTo>
                    <a:pt x="5144" y="10824"/>
                  </a:lnTo>
                  <a:close/>
                  <a:moveTo>
                    <a:pt x="20980" y="10824"/>
                  </a:moveTo>
                  <a:lnTo>
                    <a:pt x="15360" y="13681"/>
                  </a:lnTo>
                  <a:lnTo>
                    <a:pt x="15360" y="10824"/>
                  </a:lnTo>
                  <a:close/>
                  <a:moveTo>
                    <a:pt x="4287" y="11086"/>
                  </a:moveTo>
                  <a:lnTo>
                    <a:pt x="8514" y="13907"/>
                  </a:lnTo>
                  <a:lnTo>
                    <a:pt x="4287" y="13907"/>
                  </a:lnTo>
                  <a:lnTo>
                    <a:pt x="4287" y="11086"/>
                  </a:lnTo>
                  <a:close/>
                  <a:moveTo>
                    <a:pt x="14729" y="10824"/>
                  </a:moveTo>
                  <a:lnTo>
                    <a:pt x="14729" y="13907"/>
                  </a:lnTo>
                  <a:lnTo>
                    <a:pt x="9931" y="13907"/>
                  </a:lnTo>
                  <a:lnTo>
                    <a:pt x="9931" y="10824"/>
                  </a:lnTo>
                  <a:close/>
                  <a:moveTo>
                    <a:pt x="3656" y="14550"/>
                  </a:moveTo>
                  <a:lnTo>
                    <a:pt x="3656" y="20825"/>
                  </a:lnTo>
                  <a:lnTo>
                    <a:pt x="834" y="14550"/>
                  </a:lnTo>
                  <a:close/>
                  <a:moveTo>
                    <a:pt x="9288" y="14550"/>
                  </a:moveTo>
                  <a:lnTo>
                    <a:pt x="9288" y="22063"/>
                  </a:lnTo>
                  <a:lnTo>
                    <a:pt x="4287" y="22063"/>
                  </a:lnTo>
                  <a:lnTo>
                    <a:pt x="4287" y="14550"/>
                  </a:lnTo>
                  <a:close/>
                  <a:moveTo>
                    <a:pt x="14729" y="14550"/>
                  </a:moveTo>
                  <a:lnTo>
                    <a:pt x="14729" y="22063"/>
                  </a:lnTo>
                  <a:lnTo>
                    <a:pt x="9931" y="22063"/>
                  </a:lnTo>
                  <a:lnTo>
                    <a:pt x="9931" y="14550"/>
                  </a:lnTo>
                  <a:close/>
                  <a:moveTo>
                    <a:pt x="25599" y="14550"/>
                  </a:moveTo>
                  <a:lnTo>
                    <a:pt x="20480" y="22063"/>
                  </a:lnTo>
                  <a:lnTo>
                    <a:pt x="15360" y="22063"/>
                  </a:lnTo>
                  <a:lnTo>
                    <a:pt x="15360" y="14550"/>
                  </a:lnTo>
                  <a:close/>
                  <a:moveTo>
                    <a:pt x="26266" y="14777"/>
                  </a:moveTo>
                  <a:lnTo>
                    <a:pt x="26266" y="22063"/>
                  </a:lnTo>
                  <a:lnTo>
                    <a:pt x="21313" y="22063"/>
                  </a:lnTo>
                  <a:lnTo>
                    <a:pt x="26266" y="14777"/>
                  </a:lnTo>
                  <a:close/>
                  <a:moveTo>
                    <a:pt x="9288" y="1"/>
                  </a:moveTo>
                  <a:lnTo>
                    <a:pt x="9288" y="9478"/>
                  </a:lnTo>
                  <a:lnTo>
                    <a:pt x="6168" y="5454"/>
                  </a:lnTo>
                  <a:lnTo>
                    <a:pt x="5621" y="5871"/>
                  </a:lnTo>
                  <a:lnTo>
                    <a:pt x="8966" y="10181"/>
                  </a:lnTo>
                  <a:lnTo>
                    <a:pt x="4287" y="10181"/>
                  </a:lnTo>
                  <a:lnTo>
                    <a:pt x="4287" y="8895"/>
                  </a:lnTo>
                  <a:lnTo>
                    <a:pt x="3656" y="8895"/>
                  </a:lnTo>
                  <a:lnTo>
                    <a:pt x="3656" y="10181"/>
                  </a:lnTo>
                  <a:lnTo>
                    <a:pt x="2704" y="10181"/>
                  </a:lnTo>
                  <a:lnTo>
                    <a:pt x="2704" y="10812"/>
                  </a:lnTo>
                  <a:lnTo>
                    <a:pt x="3656" y="10812"/>
                  </a:lnTo>
                  <a:lnTo>
                    <a:pt x="3656" y="13907"/>
                  </a:lnTo>
                  <a:lnTo>
                    <a:pt x="311" y="13907"/>
                  </a:lnTo>
                  <a:lnTo>
                    <a:pt x="311" y="14229"/>
                  </a:lnTo>
                  <a:lnTo>
                    <a:pt x="1" y="14372"/>
                  </a:lnTo>
                  <a:lnTo>
                    <a:pt x="3454" y="22063"/>
                  </a:lnTo>
                  <a:lnTo>
                    <a:pt x="311" y="22063"/>
                  </a:lnTo>
                  <a:lnTo>
                    <a:pt x="311" y="22694"/>
                  </a:lnTo>
                  <a:lnTo>
                    <a:pt x="3656" y="22694"/>
                  </a:lnTo>
                  <a:lnTo>
                    <a:pt x="3656" y="27290"/>
                  </a:lnTo>
                  <a:lnTo>
                    <a:pt x="4287" y="27290"/>
                  </a:lnTo>
                  <a:lnTo>
                    <a:pt x="4287" y="22694"/>
                  </a:lnTo>
                  <a:lnTo>
                    <a:pt x="9288" y="22694"/>
                  </a:lnTo>
                  <a:lnTo>
                    <a:pt x="9288" y="27290"/>
                  </a:lnTo>
                  <a:lnTo>
                    <a:pt x="9931" y="27290"/>
                  </a:lnTo>
                  <a:lnTo>
                    <a:pt x="9931" y="22694"/>
                  </a:lnTo>
                  <a:lnTo>
                    <a:pt x="14729" y="22694"/>
                  </a:lnTo>
                  <a:lnTo>
                    <a:pt x="14729" y="27290"/>
                  </a:lnTo>
                  <a:lnTo>
                    <a:pt x="15360" y="27290"/>
                  </a:lnTo>
                  <a:lnTo>
                    <a:pt x="15360" y="22694"/>
                  </a:lnTo>
                  <a:lnTo>
                    <a:pt x="26266" y="22694"/>
                  </a:lnTo>
                  <a:lnTo>
                    <a:pt x="26266" y="27290"/>
                  </a:lnTo>
                  <a:lnTo>
                    <a:pt x="26897" y="27290"/>
                  </a:lnTo>
                  <a:lnTo>
                    <a:pt x="26897" y="22694"/>
                  </a:lnTo>
                  <a:lnTo>
                    <a:pt x="45852" y="22694"/>
                  </a:lnTo>
                  <a:lnTo>
                    <a:pt x="45852" y="22063"/>
                  </a:lnTo>
                  <a:lnTo>
                    <a:pt x="26909" y="22063"/>
                  </a:lnTo>
                  <a:lnTo>
                    <a:pt x="26909" y="13181"/>
                  </a:lnTo>
                  <a:lnTo>
                    <a:pt x="26278" y="13181"/>
                  </a:lnTo>
                  <a:lnTo>
                    <a:pt x="26278" y="13907"/>
                  </a:lnTo>
                  <a:lnTo>
                    <a:pt x="16420" y="13907"/>
                  </a:lnTo>
                  <a:lnTo>
                    <a:pt x="22492" y="10824"/>
                  </a:lnTo>
                  <a:lnTo>
                    <a:pt x="22670" y="10824"/>
                  </a:lnTo>
                  <a:lnTo>
                    <a:pt x="22670" y="10181"/>
                  </a:lnTo>
                  <a:lnTo>
                    <a:pt x="15682" y="10181"/>
                  </a:lnTo>
                  <a:lnTo>
                    <a:pt x="18491" y="6264"/>
                  </a:lnTo>
                  <a:lnTo>
                    <a:pt x="17979" y="5883"/>
                  </a:lnTo>
                  <a:lnTo>
                    <a:pt x="15360" y="9526"/>
                  </a:lnTo>
                  <a:lnTo>
                    <a:pt x="15360" y="1954"/>
                  </a:lnTo>
                  <a:lnTo>
                    <a:pt x="14729" y="1954"/>
                  </a:lnTo>
                  <a:lnTo>
                    <a:pt x="14729" y="10181"/>
                  </a:lnTo>
                  <a:lnTo>
                    <a:pt x="9931" y="10181"/>
                  </a:lnTo>
                  <a:lnTo>
                    <a:pt x="99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4"/>
            <p:cNvSpPr/>
            <p:nvPr/>
          </p:nvSpPr>
          <p:spPr>
            <a:xfrm>
              <a:off x="7032675" y="3378411"/>
              <a:ext cx="1636246" cy="617430"/>
            </a:xfrm>
            <a:custGeom>
              <a:avLst/>
              <a:gdLst/>
              <a:ahLst/>
              <a:cxnLst/>
              <a:rect l="l" t="t" r="r" b="b"/>
              <a:pathLst>
                <a:path w="47805" h="18039" extrusionOk="0">
                  <a:moveTo>
                    <a:pt x="11824" y="1"/>
                  </a:moveTo>
                  <a:lnTo>
                    <a:pt x="1" y="18039"/>
                  </a:lnTo>
                  <a:lnTo>
                    <a:pt x="2906" y="18039"/>
                  </a:lnTo>
                  <a:lnTo>
                    <a:pt x="12729" y="3108"/>
                  </a:lnTo>
                  <a:lnTo>
                    <a:pt x="26052" y="18039"/>
                  </a:lnTo>
                  <a:lnTo>
                    <a:pt x="27516" y="18039"/>
                  </a:lnTo>
                  <a:cubicBezTo>
                    <a:pt x="28350" y="15693"/>
                    <a:pt x="30576" y="14133"/>
                    <a:pt x="33064" y="14133"/>
                  </a:cubicBezTo>
                  <a:cubicBezTo>
                    <a:pt x="35565" y="14133"/>
                    <a:pt x="37779" y="15693"/>
                    <a:pt x="38625" y="18039"/>
                  </a:cubicBezTo>
                  <a:lnTo>
                    <a:pt x="47804" y="18039"/>
                  </a:lnTo>
                  <a:lnTo>
                    <a:pt x="478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8273966" y="3286718"/>
              <a:ext cx="160185" cy="327283"/>
            </a:xfrm>
            <a:custGeom>
              <a:avLst/>
              <a:gdLst/>
              <a:ahLst/>
              <a:cxnLst/>
              <a:rect l="l" t="t" r="r" b="b"/>
              <a:pathLst>
                <a:path w="4680" h="9562" extrusionOk="0">
                  <a:moveTo>
                    <a:pt x="0" y="1"/>
                  </a:moveTo>
                  <a:lnTo>
                    <a:pt x="0" y="9562"/>
                  </a:lnTo>
                  <a:lnTo>
                    <a:pt x="4679" y="9562"/>
                  </a:lnTo>
                  <a:lnTo>
                    <a:pt x="46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8239739" y="3217855"/>
              <a:ext cx="228229" cy="92551"/>
            </a:xfrm>
            <a:custGeom>
              <a:avLst/>
              <a:gdLst/>
              <a:ahLst/>
              <a:cxnLst/>
              <a:rect l="l" t="t" r="r" b="b"/>
              <a:pathLst>
                <a:path w="6668" h="2704" extrusionOk="0">
                  <a:moveTo>
                    <a:pt x="0" y="1"/>
                  </a:moveTo>
                  <a:lnTo>
                    <a:pt x="0" y="2703"/>
                  </a:lnTo>
                  <a:lnTo>
                    <a:pt x="6668" y="2703"/>
                  </a:lnTo>
                  <a:lnTo>
                    <a:pt x="66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8036776" y="3985623"/>
              <a:ext cx="243734" cy="473161"/>
            </a:xfrm>
            <a:custGeom>
              <a:avLst/>
              <a:gdLst/>
              <a:ahLst/>
              <a:cxnLst/>
              <a:rect l="l" t="t" r="r" b="b"/>
              <a:pathLst>
                <a:path w="7121" h="13824" extrusionOk="0">
                  <a:moveTo>
                    <a:pt x="3561" y="0"/>
                  </a:moveTo>
                  <a:cubicBezTo>
                    <a:pt x="1596" y="0"/>
                    <a:pt x="1" y="1595"/>
                    <a:pt x="1" y="3560"/>
                  </a:cubicBezTo>
                  <a:lnTo>
                    <a:pt x="1" y="13823"/>
                  </a:lnTo>
                  <a:lnTo>
                    <a:pt x="7121" y="13823"/>
                  </a:lnTo>
                  <a:lnTo>
                    <a:pt x="7121" y="3560"/>
                  </a:lnTo>
                  <a:cubicBezTo>
                    <a:pt x="7121" y="1595"/>
                    <a:pt x="5525" y="0"/>
                    <a:pt x="35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7223196" y="4013346"/>
              <a:ext cx="61575" cy="89300"/>
            </a:xfrm>
            <a:custGeom>
              <a:avLst/>
              <a:gdLst/>
              <a:ahLst/>
              <a:cxnLst/>
              <a:rect l="l" t="t" r="r" b="b"/>
              <a:pathLst>
                <a:path w="1799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7214640" y="4005200"/>
              <a:ext cx="78278" cy="106003"/>
            </a:xfrm>
            <a:custGeom>
              <a:avLst/>
              <a:gdLst/>
              <a:ahLst/>
              <a:cxnLst/>
              <a:rect l="l" t="t" r="r" b="b"/>
              <a:pathLst>
                <a:path w="2287" h="3097" extrusionOk="0">
                  <a:moveTo>
                    <a:pt x="1811" y="489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51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89"/>
                    <a:pt x="108" y="3096"/>
                    <a:pt x="251" y="3096"/>
                  </a:cubicBezTo>
                  <a:lnTo>
                    <a:pt x="2049" y="3096"/>
                  </a:lnTo>
                  <a:cubicBezTo>
                    <a:pt x="2180" y="3096"/>
                    <a:pt x="2287" y="2989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7284735" y="4013346"/>
              <a:ext cx="61986" cy="89300"/>
            </a:xfrm>
            <a:custGeom>
              <a:avLst/>
              <a:gdLst/>
              <a:ahLst/>
              <a:cxnLst/>
              <a:rect l="l" t="t" r="r" b="b"/>
              <a:pathLst>
                <a:path w="1811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7276590" y="4005200"/>
              <a:ext cx="78278" cy="106003"/>
            </a:xfrm>
            <a:custGeom>
              <a:avLst/>
              <a:gdLst/>
              <a:ahLst/>
              <a:cxnLst/>
              <a:rect l="l" t="t" r="r" b="b"/>
              <a:pathLst>
                <a:path w="2287" h="3097" extrusionOk="0">
                  <a:moveTo>
                    <a:pt x="1810" y="489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77"/>
                    <a:pt x="108" y="3096"/>
                    <a:pt x="239" y="3096"/>
                  </a:cubicBezTo>
                  <a:lnTo>
                    <a:pt x="2049" y="3096"/>
                  </a:lnTo>
                  <a:cubicBezTo>
                    <a:pt x="2180" y="3084"/>
                    <a:pt x="2287" y="2977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7346685" y="4013346"/>
              <a:ext cx="61575" cy="89300"/>
            </a:xfrm>
            <a:custGeom>
              <a:avLst/>
              <a:gdLst/>
              <a:ahLst/>
              <a:cxnLst/>
              <a:rect l="l" t="t" r="r" b="b"/>
              <a:pathLst>
                <a:path w="1799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798" y="2608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7338539" y="4005200"/>
              <a:ext cx="78278" cy="106003"/>
            </a:xfrm>
            <a:custGeom>
              <a:avLst/>
              <a:gdLst/>
              <a:ahLst/>
              <a:cxnLst/>
              <a:rect l="l" t="t" r="r" b="b"/>
              <a:pathLst>
                <a:path w="2287" h="3097" extrusionOk="0">
                  <a:moveTo>
                    <a:pt x="1798" y="489"/>
                  </a:moveTo>
                  <a:lnTo>
                    <a:pt x="1798" y="2608"/>
                  </a:lnTo>
                  <a:lnTo>
                    <a:pt x="477" y="2608"/>
                  </a:lnTo>
                  <a:lnTo>
                    <a:pt x="477" y="489"/>
                  </a:lnTo>
                  <a:close/>
                  <a:moveTo>
                    <a:pt x="239" y="1"/>
                  </a:moveTo>
                  <a:cubicBezTo>
                    <a:pt x="108" y="1"/>
                    <a:pt x="0" y="108"/>
                    <a:pt x="0" y="239"/>
                  </a:cubicBezTo>
                  <a:lnTo>
                    <a:pt x="0" y="2846"/>
                  </a:lnTo>
                  <a:cubicBezTo>
                    <a:pt x="0" y="2989"/>
                    <a:pt x="108" y="3096"/>
                    <a:pt x="239" y="3096"/>
                  </a:cubicBezTo>
                  <a:lnTo>
                    <a:pt x="2036" y="3096"/>
                  </a:lnTo>
                  <a:cubicBezTo>
                    <a:pt x="2179" y="3096"/>
                    <a:pt x="2286" y="2989"/>
                    <a:pt x="2286" y="2846"/>
                  </a:cubicBezTo>
                  <a:lnTo>
                    <a:pt x="2286" y="239"/>
                  </a:lnTo>
                  <a:cubicBezTo>
                    <a:pt x="2286" y="108"/>
                    <a:pt x="2179" y="1"/>
                    <a:pt x="20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7223196" y="4102608"/>
              <a:ext cx="61575" cy="89265"/>
            </a:xfrm>
            <a:custGeom>
              <a:avLst/>
              <a:gdLst/>
              <a:ahLst/>
              <a:cxnLst/>
              <a:rect l="l" t="t" r="r" b="b"/>
              <a:pathLst>
                <a:path w="1799" h="2608" extrusionOk="0">
                  <a:moveTo>
                    <a:pt x="1" y="0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7214640" y="4094462"/>
              <a:ext cx="78689" cy="105968"/>
            </a:xfrm>
            <a:custGeom>
              <a:avLst/>
              <a:gdLst/>
              <a:ahLst/>
              <a:cxnLst/>
              <a:rect l="l" t="t" r="r" b="b"/>
              <a:pathLst>
                <a:path w="2299" h="3096" extrusionOk="0">
                  <a:moveTo>
                    <a:pt x="1811" y="488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51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858"/>
                  </a:lnTo>
                  <a:cubicBezTo>
                    <a:pt x="1" y="2989"/>
                    <a:pt x="108" y="3096"/>
                    <a:pt x="251" y="3096"/>
                  </a:cubicBezTo>
                  <a:lnTo>
                    <a:pt x="2049" y="3096"/>
                  </a:lnTo>
                  <a:cubicBezTo>
                    <a:pt x="2180" y="3096"/>
                    <a:pt x="2299" y="2989"/>
                    <a:pt x="2287" y="2846"/>
                  </a:cubicBezTo>
                  <a:lnTo>
                    <a:pt x="2287" y="238"/>
                  </a:lnTo>
                  <a:cubicBezTo>
                    <a:pt x="2287" y="107"/>
                    <a:pt x="2180" y="0"/>
                    <a:pt x="2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7284735" y="4102608"/>
              <a:ext cx="61986" cy="89265"/>
            </a:xfrm>
            <a:custGeom>
              <a:avLst/>
              <a:gdLst/>
              <a:ahLst/>
              <a:cxnLst/>
              <a:rect l="l" t="t" r="r" b="b"/>
              <a:pathLst>
                <a:path w="1811" h="2608" extrusionOk="0">
                  <a:moveTo>
                    <a:pt x="1" y="0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7276590" y="4094462"/>
              <a:ext cx="78278" cy="105968"/>
            </a:xfrm>
            <a:custGeom>
              <a:avLst/>
              <a:gdLst/>
              <a:ahLst/>
              <a:cxnLst/>
              <a:rect l="l" t="t" r="r" b="b"/>
              <a:pathLst>
                <a:path w="2287" h="3096" extrusionOk="0">
                  <a:moveTo>
                    <a:pt x="1810" y="488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858"/>
                  </a:lnTo>
                  <a:cubicBezTo>
                    <a:pt x="1" y="2989"/>
                    <a:pt x="108" y="3096"/>
                    <a:pt x="239" y="3096"/>
                  </a:cubicBezTo>
                  <a:lnTo>
                    <a:pt x="2049" y="3096"/>
                  </a:lnTo>
                  <a:cubicBezTo>
                    <a:pt x="2180" y="3096"/>
                    <a:pt x="2287" y="2977"/>
                    <a:pt x="2287" y="2846"/>
                  </a:cubicBezTo>
                  <a:lnTo>
                    <a:pt x="2287" y="238"/>
                  </a:lnTo>
                  <a:cubicBezTo>
                    <a:pt x="2287" y="107"/>
                    <a:pt x="2180" y="0"/>
                    <a:pt x="2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7346685" y="4102608"/>
              <a:ext cx="61575" cy="89265"/>
            </a:xfrm>
            <a:custGeom>
              <a:avLst/>
              <a:gdLst/>
              <a:ahLst/>
              <a:cxnLst/>
              <a:rect l="l" t="t" r="r" b="b"/>
              <a:pathLst>
                <a:path w="1799" h="2608" extrusionOk="0">
                  <a:moveTo>
                    <a:pt x="1" y="0"/>
                  </a:moveTo>
                  <a:lnTo>
                    <a:pt x="1" y="2608"/>
                  </a:lnTo>
                  <a:lnTo>
                    <a:pt x="1798" y="2608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7338129" y="4094462"/>
              <a:ext cx="78689" cy="105968"/>
            </a:xfrm>
            <a:custGeom>
              <a:avLst/>
              <a:gdLst/>
              <a:ahLst/>
              <a:cxnLst/>
              <a:rect l="l" t="t" r="r" b="b"/>
              <a:pathLst>
                <a:path w="2299" h="3096" extrusionOk="0">
                  <a:moveTo>
                    <a:pt x="1810" y="488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51" y="0"/>
                  </a:moveTo>
                  <a:cubicBezTo>
                    <a:pt x="120" y="0"/>
                    <a:pt x="12" y="107"/>
                    <a:pt x="12" y="238"/>
                  </a:cubicBezTo>
                  <a:lnTo>
                    <a:pt x="12" y="2858"/>
                  </a:lnTo>
                  <a:cubicBezTo>
                    <a:pt x="1" y="2989"/>
                    <a:pt x="120" y="3096"/>
                    <a:pt x="251" y="3096"/>
                  </a:cubicBezTo>
                  <a:lnTo>
                    <a:pt x="2048" y="3096"/>
                  </a:lnTo>
                  <a:cubicBezTo>
                    <a:pt x="2191" y="3096"/>
                    <a:pt x="2298" y="2989"/>
                    <a:pt x="2298" y="2846"/>
                  </a:cubicBezTo>
                  <a:lnTo>
                    <a:pt x="2298" y="238"/>
                  </a:lnTo>
                  <a:cubicBezTo>
                    <a:pt x="2298" y="107"/>
                    <a:pt x="2191" y="0"/>
                    <a:pt x="2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4"/>
            <p:cNvSpPr/>
            <p:nvPr/>
          </p:nvSpPr>
          <p:spPr>
            <a:xfrm>
              <a:off x="7223196" y="4191837"/>
              <a:ext cx="61575" cy="89300"/>
            </a:xfrm>
            <a:custGeom>
              <a:avLst/>
              <a:gdLst/>
              <a:ahLst/>
              <a:cxnLst/>
              <a:rect l="l" t="t" r="r" b="b"/>
              <a:pathLst>
                <a:path w="1799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7214640" y="4183691"/>
              <a:ext cx="78278" cy="106003"/>
            </a:xfrm>
            <a:custGeom>
              <a:avLst/>
              <a:gdLst/>
              <a:ahLst/>
              <a:cxnLst/>
              <a:rect l="l" t="t" r="r" b="b"/>
              <a:pathLst>
                <a:path w="2287" h="3097" extrusionOk="0">
                  <a:moveTo>
                    <a:pt x="1811" y="489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51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51" y="3096"/>
                  </a:cubicBezTo>
                  <a:lnTo>
                    <a:pt x="2049" y="3096"/>
                  </a:lnTo>
                  <a:cubicBezTo>
                    <a:pt x="2180" y="3084"/>
                    <a:pt x="2287" y="2977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7284735" y="4191837"/>
              <a:ext cx="61986" cy="89300"/>
            </a:xfrm>
            <a:custGeom>
              <a:avLst/>
              <a:gdLst/>
              <a:ahLst/>
              <a:cxnLst/>
              <a:rect l="l" t="t" r="r" b="b"/>
              <a:pathLst>
                <a:path w="1811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4"/>
            <p:cNvSpPr/>
            <p:nvPr/>
          </p:nvSpPr>
          <p:spPr>
            <a:xfrm>
              <a:off x="7276590" y="4183691"/>
              <a:ext cx="78278" cy="106003"/>
            </a:xfrm>
            <a:custGeom>
              <a:avLst/>
              <a:gdLst/>
              <a:ahLst/>
              <a:cxnLst/>
              <a:rect l="l" t="t" r="r" b="b"/>
              <a:pathLst>
                <a:path w="2287" h="3097" extrusionOk="0">
                  <a:moveTo>
                    <a:pt x="1810" y="489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39" y="3096"/>
                  </a:cubicBezTo>
                  <a:lnTo>
                    <a:pt x="2049" y="3096"/>
                  </a:lnTo>
                  <a:cubicBezTo>
                    <a:pt x="2180" y="3084"/>
                    <a:pt x="2287" y="2977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7346685" y="4191837"/>
              <a:ext cx="61575" cy="89300"/>
            </a:xfrm>
            <a:custGeom>
              <a:avLst/>
              <a:gdLst/>
              <a:ahLst/>
              <a:cxnLst/>
              <a:rect l="l" t="t" r="r" b="b"/>
              <a:pathLst>
                <a:path w="1799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798" y="2608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4"/>
            <p:cNvSpPr/>
            <p:nvPr/>
          </p:nvSpPr>
          <p:spPr>
            <a:xfrm>
              <a:off x="7338129" y="4183691"/>
              <a:ext cx="78689" cy="106003"/>
            </a:xfrm>
            <a:custGeom>
              <a:avLst/>
              <a:gdLst/>
              <a:ahLst/>
              <a:cxnLst/>
              <a:rect l="l" t="t" r="r" b="b"/>
              <a:pathLst>
                <a:path w="2299" h="3097" extrusionOk="0">
                  <a:moveTo>
                    <a:pt x="1810" y="489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51" y="1"/>
                  </a:moveTo>
                  <a:cubicBezTo>
                    <a:pt x="120" y="1"/>
                    <a:pt x="12" y="108"/>
                    <a:pt x="12" y="239"/>
                  </a:cubicBezTo>
                  <a:lnTo>
                    <a:pt x="12" y="2846"/>
                  </a:lnTo>
                  <a:cubicBezTo>
                    <a:pt x="1" y="2977"/>
                    <a:pt x="120" y="3084"/>
                    <a:pt x="251" y="3096"/>
                  </a:cubicBezTo>
                  <a:lnTo>
                    <a:pt x="2048" y="3096"/>
                  </a:lnTo>
                  <a:cubicBezTo>
                    <a:pt x="2191" y="3084"/>
                    <a:pt x="2298" y="2977"/>
                    <a:pt x="2298" y="2846"/>
                  </a:cubicBezTo>
                  <a:lnTo>
                    <a:pt x="2298" y="239"/>
                  </a:lnTo>
                  <a:cubicBezTo>
                    <a:pt x="2298" y="108"/>
                    <a:pt x="2191" y="1"/>
                    <a:pt x="2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4"/>
            <p:cNvSpPr/>
            <p:nvPr/>
          </p:nvSpPr>
          <p:spPr>
            <a:xfrm>
              <a:off x="7582891" y="4013346"/>
              <a:ext cx="61986" cy="89300"/>
            </a:xfrm>
            <a:custGeom>
              <a:avLst/>
              <a:gdLst/>
              <a:ahLst/>
              <a:cxnLst/>
              <a:rect l="l" t="t" r="r" b="b"/>
              <a:pathLst>
                <a:path w="1811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4"/>
            <p:cNvSpPr/>
            <p:nvPr/>
          </p:nvSpPr>
          <p:spPr>
            <a:xfrm>
              <a:off x="7574745" y="4005200"/>
              <a:ext cx="78278" cy="106003"/>
            </a:xfrm>
            <a:custGeom>
              <a:avLst/>
              <a:gdLst/>
              <a:ahLst/>
              <a:cxnLst/>
              <a:rect l="l" t="t" r="r" b="b"/>
              <a:pathLst>
                <a:path w="2287" h="3097" extrusionOk="0">
                  <a:moveTo>
                    <a:pt x="1811" y="489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89"/>
                    <a:pt x="108" y="3096"/>
                    <a:pt x="239" y="3096"/>
                  </a:cubicBezTo>
                  <a:lnTo>
                    <a:pt x="2049" y="3096"/>
                  </a:lnTo>
                  <a:cubicBezTo>
                    <a:pt x="2180" y="3096"/>
                    <a:pt x="2287" y="2989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4"/>
            <p:cNvSpPr/>
            <p:nvPr/>
          </p:nvSpPr>
          <p:spPr>
            <a:xfrm>
              <a:off x="7644841" y="4013346"/>
              <a:ext cx="61575" cy="89300"/>
            </a:xfrm>
            <a:custGeom>
              <a:avLst/>
              <a:gdLst/>
              <a:ahLst/>
              <a:cxnLst/>
              <a:rect l="l" t="t" r="r" b="b"/>
              <a:pathLst>
                <a:path w="1799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4"/>
            <p:cNvSpPr/>
            <p:nvPr/>
          </p:nvSpPr>
          <p:spPr>
            <a:xfrm>
              <a:off x="7636284" y="4005200"/>
              <a:ext cx="78689" cy="106003"/>
            </a:xfrm>
            <a:custGeom>
              <a:avLst/>
              <a:gdLst/>
              <a:ahLst/>
              <a:cxnLst/>
              <a:rect l="l" t="t" r="r" b="b"/>
              <a:pathLst>
                <a:path w="2299" h="3097" extrusionOk="0">
                  <a:moveTo>
                    <a:pt x="1810" y="489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51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89"/>
                    <a:pt x="108" y="3096"/>
                    <a:pt x="251" y="3096"/>
                  </a:cubicBezTo>
                  <a:lnTo>
                    <a:pt x="2049" y="3096"/>
                  </a:lnTo>
                  <a:cubicBezTo>
                    <a:pt x="2179" y="3096"/>
                    <a:pt x="2299" y="2989"/>
                    <a:pt x="2299" y="2846"/>
                  </a:cubicBezTo>
                  <a:lnTo>
                    <a:pt x="2299" y="239"/>
                  </a:lnTo>
                  <a:cubicBezTo>
                    <a:pt x="2299" y="108"/>
                    <a:pt x="2179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4"/>
            <p:cNvSpPr/>
            <p:nvPr/>
          </p:nvSpPr>
          <p:spPr>
            <a:xfrm>
              <a:off x="7706380" y="4013346"/>
              <a:ext cx="61986" cy="89300"/>
            </a:xfrm>
            <a:custGeom>
              <a:avLst/>
              <a:gdLst/>
              <a:ahLst/>
              <a:cxnLst/>
              <a:rect l="l" t="t" r="r" b="b"/>
              <a:pathLst>
                <a:path w="1811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810" y="2608"/>
                  </a:lnTo>
                  <a:lnTo>
                    <a:pt x="18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4"/>
            <p:cNvSpPr/>
            <p:nvPr/>
          </p:nvSpPr>
          <p:spPr>
            <a:xfrm>
              <a:off x="7698234" y="4005200"/>
              <a:ext cx="78278" cy="106003"/>
            </a:xfrm>
            <a:custGeom>
              <a:avLst/>
              <a:gdLst/>
              <a:ahLst/>
              <a:cxnLst/>
              <a:rect l="l" t="t" r="r" b="b"/>
              <a:pathLst>
                <a:path w="2287" h="3097" extrusionOk="0">
                  <a:moveTo>
                    <a:pt x="1798" y="489"/>
                  </a:moveTo>
                  <a:lnTo>
                    <a:pt x="1798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0" y="108"/>
                    <a:pt x="0" y="239"/>
                  </a:cubicBezTo>
                  <a:lnTo>
                    <a:pt x="0" y="2846"/>
                  </a:lnTo>
                  <a:cubicBezTo>
                    <a:pt x="0" y="2989"/>
                    <a:pt x="108" y="3096"/>
                    <a:pt x="239" y="3096"/>
                  </a:cubicBezTo>
                  <a:lnTo>
                    <a:pt x="2048" y="3096"/>
                  </a:lnTo>
                  <a:cubicBezTo>
                    <a:pt x="2179" y="3096"/>
                    <a:pt x="2286" y="2989"/>
                    <a:pt x="2286" y="2846"/>
                  </a:cubicBezTo>
                  <a:lnTo>
                    <a:pt x="2286" y="239"/>
                  </a:lnTo>
                  <a:cubicBezTo>
                    <a:pt x="2286" y="108"/>
                    <a:pt x="2179" y="1"/>
                    <a:pt x="2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4"/>
            <p:cNvSpPr/>
            <p:nvPr/>
          </p:nvSpPr>
          <p:spPr>
            <a:xfrm>
              <a:off x="7582891" y="4102608"/>
              <a:ext cx="61986" cy="89265"/>
            </a:xfrm>
            <a:custGeom>
              <a:avLst/>
              <a:gdLst/>
              <a:ahLst/>
              <a:cxnLst/>
              <a:rect l="l" t="t" r="r" b="b"/>
              <a:pathLst>
                <a:path w="1811" h="2608" extrusionOk="0">
                  <a:moveTo>
                    <a:pt x="1" y="0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4"/>
            <p:cNvSpPr/>
            <p:nvPr/>
          </p:nvSpPr>
          <p:spPr>
            <a:xfrm>
              <a:off x="7574745" y="4094462"/>
              <a:ext cx="78278" cy="105968"/>
            </a:xfrm>
            <a:custGeom>
              <a:avLst/>
              <a:gdLst/>
              <a:ahLst/>
              <a:cxnLst/>
              <a:rect l="l" t="t" r="r" b="b"/>
              <a:pathLst>
                <a:path w="2287" h="3096" extrusionOk="0">
                  <a:moveTo>
                    <a:pt x="1811" y="488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858"/>
                  </a:lnTo>
                  <a:cubicBezTo>
                    <a:pt x="1" y="2989"/>
                    <a:pt x="108" y="3096"/>
                    <a:pt x="239" y="3096"/>
                  </a:cubicBezTo>
                  <a:lnTo>
                    <a:pt x="2049" y="3096"/>
                  </a:lnTo>
                  <a:cubicBezTo>
                    <a:pt x="2180" y="3096"/>
                    <a:pt x="2287" y="2989"/>
                    <a:pt x="2287" y="2846"/>
                  </a:cubicBezTo>
                  <a:lnTo>
                    <a:pt x="2287" y="238"/>
                  </a:lnTo>
                  <a:cubicBezTo>
                    <a:pt x="2287" y="107"/>
                    <a:pt x="2180" y="0"/>
                    <a:pt x="2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4"/>
            <p:cNvSpPr/>
            <p:nvPr/>
          </p:nvSpPr>
          <p:spPr>
            <a:xfrm>
              <a:off x="7644841" y="4102608"/>
              <a:ext cx="61575" cy="89265"/>
            </a:xfrm>
            <a:custGeom>
              <a:avLst/>
              <a:gdLst/>
              <a:ahLst/>
              <a:cxnLst/>
              <a:rect l="l" t="t" r="r" b="b"/>
              <a:pathLst>
                <a:path w="1799" h="2608" extrusionOk="0">
                  <a:moveTo>
                    <a:pt x="1" y="0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4"/>
            <p:cNvSpPr/>
            <p:nvPr/>
          </p:nvSpPr>
          <p:spPr>
            <a:xfrm>
              <a:off x="7636284" y="4094462"/>
              <a:ext cx="78689" cy="105968"/>
            </a:xfrm>
            <a:custGeom>
              <a:avLst/>
              <a:gdLst/>
              <a:ahLst/>
              <a:cxnLst/>
              <a:rect l="l" t="t" r="r" b="b"/>
              <a:pathLst>
                <a:path w="2299" h="3096" extrusionOk="0">
                  <a:moveTo>
                    <a:pt x="1810" y="488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51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858"/>
                  </a:lnTo>
                  <a:cubicBezTo>
                    <a:pt x="1" y="2989"/>
                    <a:pt x="108" y="3096"/>
                    <a:pt x="251" y="3096"/>
                  </a:cubicBezTo>
                  <a:lnTo>
                    <a:pt x="2049" y="3096"/>
                  </a:lnTo>
                  <a:cubicBezTo>
                    <a:pt x="2191" y="3096"/>
                    <a:pt x="2299" y="2989"/>
                    <a:pt x="2299" y="2846"/>
                  </a:cubicBezTo>
                  <a:lnTo>
                    <a:pt x="2299" y="238"/>
                  </a:lnTo>
                  <a:cubicBezTo>
                    <a:pt x="2299" y="107"/>
                    <a:pt x="2179" y="0"/>
                    <a:pt x="2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4"/>
            <p:cNvSpPr/>
            <p:nvPr/>
          </p:nvSpPr>
          <p:spPr>
            <a:xfrm>
              <a:off x="7706380" y="4102608"/>
              <a:ext cx="61986" cy="89265"/>
            </a:xfrm>
            <a:custGeom>
              <a:avLst/>
              <a:gdLst/>
              <a:ahLst/>
              <a:cxnLst/>
              <a:rect l="l" t="t" r="r" b="b"/>
              <a:pathLst>
                <a:path w="1811" h="2608" extrusionOk="0">
                  <a:moveTo>
                    <a:pt x="1" y="0"/>
                  </a:moveTo>
                  <a:lnTo>
                    <a:pt x="1" y="2608"/>
                  </a:lnTo>
                  <a:lnTo>
                    <a:pt x="1810" y="2608"/>
                  </a:lnTo>
                  <a:lnTo>
                    <a:pt x="181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4"/>
            <p:cNvSpPr/>
            <p:nvPr/>
          </p:nvSpPr>
          <p:spPr>
            <a:xfrm>
              <a:off x="7698234" y="4094462"/>
              <a:ext cx="78278" cy="105968"/>
            </a:xfrm>
            <a:custGeom>
              <a:avLst/>
              <a:gdLst/>
              <a:ahLst/>
              <a:cxnLst/>
              <a:rect l="l" t="t" r="r" b="b"/>
              <a:pathLst>
                <a:path w="2287" h="3096" extrusionOk="0">
                  <a:moveTo>
                    <a:pt x="1798" y="488"/>
                  </a:moveTo>
                  <a:lnTo>
                    <a:pt x="1798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39" y="0"/>
                  </a:moveTo>
                  <a:cubicBezTo>
                    <a:pt x="108" y="0"/>
                    <a:pt x="0" y="107"/>
                    <a:pt x="0" y="238"/>
                  </a:cubicBezTo>
                  <a:lnTo>
                    <a:pt x="0" y="2858"/>
                  </a:lnTo>
                  <a:cubicBezTo>
                    <a:pt x="0" y="2989"/>
                    <a:pt x="108" y="3096"/>
                    <a:pt x="239" y="3096"/>
                  </a:cubicBezTo>
                  <a:lnTo>
                    <a:pt x="2048" y="3096"/>
                  </a:lnTo>
                  <a:cubicBezTo>
                    <a:pt x="2179" y="3096"/>
                    <a:pt x="2286" y="2989"/>
                    <a:pt x="2286" y="2846"/>
                  </a:cubicBezTo>
                  <a:lnTo>
                    <a:pt x="2286" y="238"/>
                  </a:lnTo>
                  <a:cubicBezTo>
                    <a:pt x="2286" y="107"/>
                    <a:pt x="2179" y="0"/>
                    <a:pt x="2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4"/>
            <p:cNvSpPr/>
            <p:nvPr/>
          </p:nvSpPr>
          <p:spPr>
            <a:xfrm>
              <a:off x="7582891" y="4191837"/>
              <a:ext cx="61986" cy="89300"/>
            </a:xfrm>
            <a:custGeom>
              <a:avLst/>
              <a:gdLst/>
              <a:ahLst/>
              <a:cxnLst/>
              <a:rect l="l" t="t" r="r" b="b"/>
              <a:pathLst>
                <a:path w="1811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>
              <a:off x="7574745" y="4183691"/>
              <a:ext cx="78278" cy="106003"/>
            </a:xfrm>
            <a:custGeom>
              <a:avLst/>
              <a:gdLst/>
              <a:ahLst/>
              <a:cxnLst/>
              <a:rect l="l" t="t" r="r" b="b"/>
              <a:pathLst>
                <a:path w="2287" h="3097" extrusionOk="0">
                  <a:moveTo>
                    <a:pt x="1811" y="489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39" y="3096"/>
                  </a:cubicBezTo>
                  <a:lnTo>
                    <a:pt x="2049" y="3096"/>
                  </a:lnTo>
                  <a:cubicBezTo>
                    <a:pt x="2180" y="3084"/>
                    <a:pt x="2287" y="2977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4"/>
            <p:cNvSpPr/>
            <p:nvPr/>
          </p:nvSpPr>
          <p:spPr>
            <a:xfrm>
              <a:off x="7644841" y="4191837"/>
              <a:ext cx="61575" cy="89300"/>
            </a:xfrm>
            <a:custGeom>
              <a:avLst/>
              <a:gdLst/>
              <a:ahLst/>
              <a:cxnLst/>
              <a:rect l="l" t="t" r="r" b="b"/>
              <a:pathLst>
                <a:path w="1799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4"/>
            <p:cNvSpPr/>
            <p:nvPr/>
          </p:nvSpPr>
          <p:spPr>
            <a:xfrm>
              <a:off x="7636284" y="4183691"/>
              <a:ext cx="78689" cy="106003"/>
            </a:xfrm>
            <a:custGeom>
              <a:avLst/>
              <a:gdLst/>
              <a:ahLst/>
              <a:cxnLst/>
              <a:rect l="l" t="t" r="r" b="b"/>
              <a:pathLst>
                <a:path w="2299" h="3097" extrusionOk="0">
                  <a:moveTo>
                    <a:pt x="1810" y="489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51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51" y="3096"/>
                  </a:cubicBezTo>
                  <a:lnTo>
                    <a:pt x="2049" y="3096"/>
                  </a:lnTo>
                  <a:cubicBezTo>
                    <a:pt x="2179" y="3084"/>
                    <a:pt x="2299" y="2977"/>
                    <a:pt x="2299" y="2846"/>
                  </a:cubicBezTo>
                  <a:lnTo>
                    <a:pt x="2299" y="239"/>
                  </a:lnTo>
                  <a:cubicBezTo>
                    <a:pt x="2299" y="108"/>
                    <a:pt x="2179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4"/>
            <p:cNvSpPr/>
            <p:nvPr/>
          </p:nvSpPr>
          <p:spPr>
            <a:xfrm>
              <a:off x="7706380" y="4191837"/>
              <a:ext cx="61986" cy="89300"/>
            </a:xfrm>
            <a:custGeom>
              <a:avLst/>
              <a:gdLst/>
              <a:ahLst/>
              <a:cxnLst/>
              <a:rect l="l" t="t" r="r" b="b"/>
              <a:pathLst>
                <a:path w="1811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810" y="2608"/>
                  </a:lnTo>
                  <a:lnTo>
                    <a:pt x="18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4"/>
            <p:cNvSpPr/>
            <p:nvPr/>
          </p:nvSpPr>
          <p:spPr>
            <a:xfrm>
              <a:off x="7698234" y="4183691"/>
              <a:ext cx="78278" cy="106003"/>
            </a:xfrm>
            <a:custGeom>
              <a:avLst/>
              <a:gdLst/>
              <a:ahLst/>
              <a:cxnLst/>
              <a:rect l="l" t="t" r="r" b="b"/>
              <a:pathLst>
                <a:path w="2287" h="3097" extrusionOk="0">
                  <a:moveTo>
                    <a:pt x="1798" y="489"/>
                  </a:moveTo>
                  <a:lnTo>
                    <a:pt x="1798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0" y="108"/>
                    <a:pt x="0" y="239"/>
                  </a:cubicBezTo>
                  <a:lnTo>
                    <a:pt x="0" y="2846"/>
                  </a:lnTo>
                  <a:cubicBezTo>
                    <a:pt x="0" y="2977"/>
                    <a:pt x="108" y="3084"/>
                    <a:pt x="239" y="3096"/>
                  </a:cubicBezTo>
                  <a:lnTo>
                    <a:pt x="2048" y="3096"/>
                  </a:lnTo>
                  <a:cubicBezTo>
                    <a:pt x="2179" y="3084"/>
                    <a:pt x="2286" y="2977"/>
                    <a:pt x="2286" y="2846"/>
                  </a:cubicBezTo>
                  <a:lnTo>
                    <a:pt x="2286" y="239"/>
                  </a:lnTo>
                  <a:cubicBezTo>
                    <a:pt x="2286" y="108"/>
                    <a:pt x="2179" y="1"/>
                    <a:pt x="2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7407378" y="3675086"/>
              <a:ext cx="89676" cy="73794"/>
            </a:xfrm>
            <a:custGeom>
              <a:avLst/>
              <a:gdLst/>
              <a:ahLst/>
              <a:cxnLst/>
              <a:rect l="l" t="t" r="r" b="b"/>
              <a:pathLst>
                <a:path w="2620" h="2156" extrusionOk="0">
                  <a:moveTo>
                    <a:pt x="1" y="0"/>
                  </a:moveTo>
                  <a:lnTo>
                    <a:pt x="1" y="2155"/>
                  </a:lnTo>
                  <a:lnTo>
                    <a:pt x="2620" y="2155"/>
                  </a:lnTo>
                  <a:lnTo>
                    <a:pt x="26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4"/>
            <p:cNvSpPr/>
            <p:nvPr/>
          </p:nvSpPr>
          <p:spPr>
            <a:xfrm>
              <a:off x="7399232" y="3666940"/>
              <a:ext cx="106003" cy="90087"/>
            </a:xfrm>
            <a:custGeom>
              <a:avLst/>
              <a:gdLst/>
              <a:ahLst/>
              <a:cxnLst/>
              <a:rect l="l" t="t" r="r" b="b"/>
              <a:pathLst>
                <a:path w="3097" h="2632" extrusionOk="0">
                  <a:moveTo>
                    <a:pt x="2608" y="477"/>
                  </a:moveTo>
                  <a:lnTo>
                    <a:pt x="2608" y="2155"/>
                  </a:lnTo>
                  <a:lnTo>
                    <a:pt x="489" y="2155"/>
                  </a:lnTo>
                  <a:lnTo>
                    <a:pt x="489" y="477"/>
                  </a:lnTo>
                  <a:close/>
                  <a:moveTo>
                    <a:pt x="239" y="0"/>
                  </a:moveTo>
                  <a:cubicBezTo>
                    <a:pt x="108" y="0"/>
                    <a:pt x="0" y="107"/>
                    <a:pt x="0" y="238"/>
                  </a:cubicBezTo>
                  <a:lnTo>
                    <a:pt x="0" y="2393"/>
                  </a:lnTo>
                  <a:cubicBezTo>
                    <a:pt x="0" y="2524"/>
                    <a:pt x="108" y="2632"/>
                    <a:pt x="239" y="2632"/>
                  </a:cubicBezTo>
                  <a:lnTo>
                    <a:pt x="2858" y="2632"/>
                  </a:lnTo>
                  <a:cubicBezTo>
                    <a:pt x="2989" y="2632"/>
                    <a:pt x="3096" y="2524"/>
                    <a:pt x="3096" y="2393"/>
                  </a:cubicBezTo>
                  <a:lnTo>
                    <a:pt x="3096" y="238"/>
                  </a:lnTo>
                  <a:cubicBezTo>
                    <a:pt x="3096" y="107"/>
                    <a:pt x="2989" y="0"/>
                    <a:pt x="2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4"/>
            <p:cNvSpPr/>
            <p:nvPr/>
          </p:nvSpPr>
          <p:spPr>
            <a:xfrm>
              <a:off x="7497017" y="3675086"/>
              <a:ext cx="89300" cy="73794"/>
            </a:xfrm>
            <a:custGeom>
              <a:avLst/>
              <a:gdLst/>
              <a:ahLst/>
              <a:cxnLst/>
              <a:rect l="l" t="t" r="r" b="b"/>
              <a:pathLst>
                <a:path w="2609" h="2156" extrusionOk="0">
                  <a:moveTo>
                    <a:pt x="1" y="0"/>
                  </a:moveTo>
                  <a:lnTo>
                    <a:pt x="1" y="2155"/>
                  </a:lnTo>
                  <a:lnTo>
                    <a:pt x="2608" y="2155"/>
                  </a:lnTo>
                  <a:lnTo>
                    <a:pt x="26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4"/>
            <p:cNvSpPr/>
            <p:nvPr/>
          </p:nvSpPr>
          <p:spPr>
            <a:xfrm>
              <a:off x="7488460" y="3666940"/>
              <a:ext cx="106413" cy="90087"/>
            </a:xfrm>
            <a:custGeom>
              <a:avLst/>
              <a:gdLst/>
              <a:ahLst/>
              <a:cxnLst/>
              <a:rect l="l" t="t" r="r" b="b"/>
              <a:pathLst>
                <a:path w="3109" h="2632" extrusionOk="0">
                  <a:moveTo>
                    <a:pt x="2620" y="477"/>
                  </a:moveTo>
                  <a:lnTo>
                    <a:pt x="2620" y="2155"/>
                  </a:lnTo>
                  <a:lnTo>
                    <a:pt x="489" y="2155"/>
                  </a:lnTo>
                  <a:lnTo>
                    <a:pt x="489" y="477"/>
                  </a:lnTo>
                  <a:close/>
                  <a:moveTo>
                    <a:pt x="251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393"/>
                  </a:lnTo>
                  <a:cubicBezTo>
                    <a:pt x="1" y="2524"/>
                    <a:pt x="120" y="2632"/>
                    <a:pt x="251" y="2632"/>
                  </a:cubicBezTo>
                  <a:lnTo>
                    <a:pt x="2858" y="2632"/>
                  </a:lnTo>
                  <a:cubicBezTo>
                    <a:pt x="2989" y="2632"/>
                    <a:pt x="3097" y="2524"/>
                    <a:pt x="3108" y="2393"/>
                  </a:cubicBezTo>
                  <a:lnTo>
                    <a:pt x="3108" y="238"/>
                  </a:lnTo>
                  <a:cubicBezTo>
                    <a:pt x="3108" y="107"/>
                    <a:pt x="2989" y="0"/>
                    <a:pt x="2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4"/>
            <p:cNvSpPr/>
            <p:nvPr/>
          </p:nvSpPr>
          <p:spPr>
            <a:xfrm>
              <a:off x="7407378" y="3748844"/>
              <a:ext cx="89676" cy="73794"/>
            </a:xfrm>
            <a:custGeom>
              <a:avLst/>
              <a:gdLst/>
              <a:ahLst/>
              <a:cxnLst/>
              <a:rect l="l" t="t" r="r" b="b"/>
              <a:pathLst>
                <a:path w="2620" h="2156" extrusionOk="0">
                  <a:moveTo>
                    <a:pt x="1" y="0"/>
                  </a:moveTo>
                  <a:lnTo>
                    <a:pt x="1" y="2156"/>
                  </a:lnTo>
                  <a:lnTo>
                    <a:pt x="2620" y="2156"/>
                  </a:lnTo>
                  <a:lnTo>
                    <a:pt x="26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4"/>
            <p:cNvSpPr/>
            <p:nvPr/>
          </p:nvSpPr>
          <p:spPr>
            <a:xfrm>
              <a:off x="7399232" y="3740698"/>
              <a:ext cx="106003" cy="90498"/>
            </a:xfrm>
            <a:custGeom>
              <a:avLst/>
              <a:gdLst/>
              <a:ahLst/>
              <a:cxnLst/>
              <a:rect l="l" t="t" r="r" b="b"/>
              <a:pathLst>
                <a:path w="3097" h="2644" extrusionOk="0">
                  <a:moveTo>
                    <a:pt x="2608" y="477"/>
                  </a:moveTo>
                  <a:lnTo>
                    <a:pt x="2608" y="2155"/>
                  </a:lnTo>
                  <a:lnTo>
                    <a:pt x="489" y="2155"/>
                  </a:lnTo>
                  <a:lnTo>
                    <a:pt x="489" y="477"/>
                  </a:lnTo>
                  <a:close/>
                  <a:moveTo>
                    <a:pt x="239" y="0"/>
                  </a:moveTo>
                  <a:cubicBezTo>
                    <a:pt x="108" y="0"/>
                    <a:pt x="0" y="108"/>
                    <a:pt x="0" y="238"/>
                  </a:cubicBezTo>
                  <a:lnTo>
                    <a:pt x="0" y="2394"/>
                  </a:lnTo>
                  <a:cubicBezTo>
                    <a:pt x="0" y="2524"/>
                    <a:pt x="108" y="2644"/>
                    <a:pt x="239" y="2644"/>
                  </a:cubicBezTo>
                  <a:lnTo>
                    <a:pt x="2858" y="2644"/>
                  </a:lnTo>
                  <a:cubicBezTo>
                    <a:pt x="2989" y="2644"/>
                    <a:pt x="3096" y="2524"/>
                    <a:pt x="3096" y="2394"/>
                  </a:cubicBezTo>
                  <a:lnTo>
                    <a:pt x="3096" y="238"/>
                  </a:lnTo>
                  <a:cubicBezTo>
                    <a:pt x="3096" y="108"/>
                    <a:pt x="2989" y="0"/>
                    <a:pt x="2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4"/>
            <p:cNvSpPr/>
            <p:nvPr/>
          </p:nvSpPr>
          <p:spPr>
            <a:xfrm>
              <a:off x="7497017" y="3748844"/>
              <a:ext cx="89300" cy="73794"/>
            </a:xfrm>
            <a:custGeom>
              <a:avLst/>
              <a:gdLst/>
              <a:ahLst/>
              <a:cxnLst/>
              <a:rect l="l" t="t" r="r" b="b"/>
              <a:pathLst>
                <a:path w="2609" h="2156" extrusionOk="0">
                  <a:moveTo>
                    <a:pt x="1" y="0"/>
                  </a:moveTo>
                  <a:lnTo>
                    <a:pt x="1" y="2156"/>
                  </a:lnTo>
                  <a:lnTo>
                    <a:pt x="2608" y="2156"/>
                  </a:lnTo>
                  <a:lnTo>
                    <a:pt x="26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4"/>
            <p:cNvSpPr/>
            <p:nvPr/>
          </p:nvSpPr>
          <p:spPr>
            <a:xfrm>
              <a:off x="7488460" y="3740698"/>
              <a:ext cx="106413" cy="90498"/>
            </a:xfrm>
            <a:custGeom>
              <a:avLst/>
              <a:gdLst/>
              <a:ahLst/>
              <a:cxnLst/>
              <a:rect l="l" t="t" r="r" b="b"/>
              <a:pathLst>
                <a:path w="3109" h="2644" extrusionOk="0">
                  <a:moveTo>
                    <a:pt x="2620" y="477"/>
                  </a:moveTo>
                  <a:lnTo>
                    <a:pt x="2620" y="2155"/>
                  </a:lnTo>
                  <a:lnTo>
                    <a:pt x="489" y="2155"/>
                  </a:lnTo>
                  <a:lnTo>
                    <a:pt x="489" y="477"/>
                  </a:lnTo>
                  <a:close/>
                  <a:moveTo>
                    <a:pt x="251" y="0"/>
                  </a:moveTo>
                  <a:cubicBezTo>
                    <a:pt x="108" y="0"/>
                    <a:pt x="1" y="108"/>
                    <a:pt x="1" y="238"/>
                  </a:cubicBezTo>
                  <a:lnTo>
                    <a:pt x="1" y="2394"/>
                  </a:lnTo>
                  <a:cubicBezTo>
                    <a:pt x="1" y="2524"/>
                    <a:pt x="108" y="2644"/>
                    <a:pt x="251" y="2644"/>
                  </a:cubicBezTo>
                  <a:lnTo>
                    <a:pt x="2858" y="2644"/>
                  </a:lnTo>
                  <a:cubicBezTo>
                    <a:pt x="2989" y="2644"/>
                    <a:pt x="3108" y="2524"/>
                    <a:pt x="3108" y="2394"/>
                  </a:cubicBezTo>
                  <a:lnTo>
                    <a:pt x="3108" y="238"/>
                  </a:lnTo>
                  <a:cubicBezTo>
                    <a:pt x="3108" y="108"/>
                    <a:pt x="2989" y="0"/>
                    <a:pt x="2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4"/>
            <p:cNvSpPr/>
            <p:nvPr/>
          </p:nvSpPr>
          <p:spPr>
            <a:xfrm>
              <a:off x="8404779" y="4102164"/>
              <a:ext cx="61541" cy="89265"/>
            </a:xfrm>
            <a:custGeom>
              <a:avLst/>
              <a:gdLst/>
              <a:ahLst/>
              <a:cxnLst/>
              <a:rect l="l" t="t" r="r" b="b"/>
              <a:pathLst>
                <a:path w="1798" h="2608" extrusionOk="0">
                  <a:moveTo>
                    <a:pt x="0" y="0"/>
                  </a:moveTo>
                  <a:lnTo>
                    <a:pt x="0" y="2608"/>
                  </a:lnTo>
                  <a:lnTo>
                    <a:pt x="1798" y="2608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4"/>
            <p:cNvSpPr/>
            <p:nvPr/>
          </p:nvSpPr>
          <p:spPr>
            <a:xfrm>
              <a:off x="8396223" y="4094018"/>
              <a:ext cx="78655" cy="105968"/>
            </a:xfrm>
            <a:custGeom>
              <a:avLst/>
              <a:gdLst/>
              <a:ahLst/>
              <a:cxnLst/>
              <a:rect l="l" t="t" r="r" b="b"/>
              <a:pathLst>
                <a:path w="2298" h="3096" extrusionOk="0">
                  <a:moveTo>
                    <a:pt x="1810" y="488"/>
                  </a:moveTo>
                  <a:lnTo>
                    <a:pt x="1810" y="2608"/>
                  </a:lnTo>
                  <a:lnTo>
                    <a:pt x="488" y="2608"/>
                  </a:lnTo>
                  <a:lnTo>
                    <a:pt x="488" y="488"/>
                  </a:lnTo>
                  <a:close/>
                  <a:moveTo>
                    <a:pt x="250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2846"/>
                  </a:lnTo>
                  <a:cubicBezTo>
                    <a:pt x="0" y="2977"/>
                    <a:pt x="107" y="3084"/>
                    <a:pt x="250" y="3096"/>
                  </a:cubicBezTo>
                  <a:lnTo>
                    <a:pt x="2048" y="3096"/>
                  </a:lnTo>
                  <a:cubicBezTo>
                    <a:pt x="2179" y="3084"/>
                    <a:pt x="2286" y="2989"/>
                    <a:pt x="2298" y="2858"/>
                  </a:cubicBezTo>
                  <a:lnTo>
                    <a:pt x="2298" y="238"/>
                  </a:lnTo>
                  <a:cubicBezTo>
                    <a:pt x="2298" y="107"/>
                    <a:pt x="2191" y="0"/>
                    <a:pt x="2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4"/>
            <p:cNvSpPr/>
            <p:nvPr/>
          </p:nvSpPr>
          <p:spPr>
            <a:xfrm>
              <a:off x="8466284" y="4102164"/>
              <a:ext cx="61986" cy="89265"/>
            </a:xfrm>
            <a:custGeom>
              <a:avLst/>
              <a:gdLst/>
              <a:ahLst/>
              <a:cxnLst/>
              <a:rect l="l" t="t" r="r" b="b"/>
              <a:pathLst>
                <a:path w="1811" h="2608" extrusionOk="0">
                  <a:moveTo>
                    <a:pt x="1" y="0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4"/>
            <p:cNvSpPr/>
            <p:nvPr/>
          </p:nvSpPr>
          <p:spPr>
            <a:xfrm>
              <a:off x="8458138" y="4094018"/>
              <a:ext cx="78278" cy="105968"/>
            </a:xfrm>
            <a:custGeom>
              <a:avLst/>
              <a:gdLst/>
              <a:ahLst/>
              <a:cxnLst/>
              <a:rect l="l" t="t" r="r" b="b"/>
              <a:pathLst>
                <a:path w="2287" h="3096" extrusionOk="0">
                  <a:moveTo>
                    <a:pt x="1811" y="488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39" y="3096"/>
                  </a:cubicBezTo>
                  <a:lnTo>
                    <a:pt x="2049" y="3096"/>
                  </a:lnTo>
                  <a:cubicBezTo>
                    <a:pt x="2180" y="3084"/>
                    <a:pt x="2287" y="2989"/>
                    <a:pt x="2287" y="2858"/>
                  </a:cubicBezTo>
                  <a:lnTo>
                    <a:pt x="2287" y="238"/>
                  </a:lnTo>
                  <a:cubicBezTo>
                    <a:pt x="2287" y="107"/>
                    <a:pt x="2180" y="0"/>
                    <a:pt x="2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4"/>
            <p:cNvSpPr/>
            <p:nvPr/>
          </p:nvSpPr>
          <p:spPr>
            <a:xfrm>
              <a:off x="8404779" y="4191392"/>
              <a:ext cx="61541" cy="89300"/>
            </a:xfrm>
            <a:custGeom>
              <a:avLst/>
              <a:gdLst/>
              <a:ahLst/>
              <a:cxnLst/>
              <a:rect l="l" t="t" r="r" b="b"/>
              <a:pathLst>
                <a:path w="1798" h="2609" extrusionOk="0">
                  <a:moveTo>
                    <a:pt x="0" y="1"/>
                  </a:moveTo>
                  <a:lnTo>
                    <a:pt x="0" y="2608"/>
                  </a:lnTo>
                  <a:lnTo>
                    <a:pt x="1798" y="2608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4"/>
            <p:cNvSpPr/>
            <p:nvPr/>
          </p:nvSpPr>
          <p:spPr>
            <a:xfrm>
              <a:off x="8396223" y="4183246"/>
              <a:ext cx="78655" cy="105626"/>
            </a:xfrm>
            <a:custGeom>
              <a:avLst/>
              <a:gdLst/>
              <a:ahLst/>
              <a:cxnLst/>
              <a:rect l="l" t="t" r="r" b="b"/>
              <a:pathLst>
                <a:path w="2298" h="3086" extrusionOk="0">
                  <a:moveTo>
                    <a:pt x="1810" y="489"/>
                  </a:moveTo>
                  <a:lnTo>
                    <a:pt x="1810" y="2608"/>
                  </a:lnTo>
                  <a:lnTo>
                    <a:pt x="488" y="2608"/>
                  </a:lnTo>
                  <a:lnTo>
                    <a:pt x="488" y="489"/>
                  </a:lnTo>
                  <a:close/>
                  <a:moveTo>
                    <a:pt x="250" y="1"/>
                  </a:moveTo>
                  <a:cubicBezTo>
                    <a:pt x="107" y="1"/>
                    <a:pt x="0" y="108"/>
                    <a:pt x="0" y="251"/>
                  </a:cubicBezTo>
                  <a:lnTo>
                    <a:pt x="0" y="2846"/>
                  </a:lnTo>
                  <a:cubicBezTo>
                    <a:pt x="0" y="2977"/>
                    <a:pt x="107" y="3084"/>
                    <a:pt x="250" y="3084"/>
                  </a:cubicBezTo>
                  <a:lnTo>
                    <a:pt x="2048" y="3084"/>
                  </a:lnTo>
                  <a:cubicBezTo>
                    <a:pt x="2055" y="3085"/>
                    <a:pt x="2061" y="3085"/>
                    <a:pt x="2068" y="3085"/>
                  </a:cubicBezTo>
                  <a:cubicBezTo>
                    <a:pt x="2191" y="3085"/>
                    <a:pt x="2298" y="2982"/>
                    <a:pt x="2298" y="2846"/>
                  </a:cubicBezTo>
                  <a:lnTo>
                    <a:pt x="2298" y="251"/>
                  </a:lnTo>
                  <a:cubicBezTo>
                    <a:pt x="2298" y="108"/>
                    <a:pt x="2191" y="1"/>
                    <a:pt x="2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4"/>
            <p:cNvSpPr/>
            <p:nvPr/>
          </p:nvSpPr>
          <p:spPr>
            <a:xfrm>
              <a:off x="8466284" y="4191392"/>
              <a:ext cx="61986" cy="89300"/>
            </a:xfrm>
            <a:custGeom>
              <a:avLst/>
              <a:gdLst/>
              <a:ahLst/>
              <a:cxnLst/>
              <a:rect l="l" t="t" r="r" b="b"/>
              <a:pathLst>
                <a:path w="1811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4"/>
            <p:cNvSpPr/>
            <p:nvPr/>
          </p:nvSpPr>
          <p:spPr>
            <a:xfrm>
              <a:off x="8458138" y="4183246"/>
              <a:ext cx="78278" cy="105592"/>
            </a:xfrm>
            <a:custGeom>
              <a:avLst/>
              <a:gdLst/>
              <a:ahLst/>
              <a:cxnLst/>
              <a:rect l="l" t="t" r="r" b="b"/>
              <a:pathLst>
                <a:path w="2287" h="3085" extrusionOk="0">
                  <a:moveTo>
                    <a:pt x="1811" y="489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51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39" y="3084"/>
                  </a:cubicBezTo>
                  <a:lnTo>
                    <a:pt x="2049" y="3084"/>
                  </a:lnTo>
                  <a:cubicBezTo>
                    <a:pt x="2180" y="3084"/>
                    <a:pt x="2287" y="2977"/>
                    <a:pt x="2287" y="2846"/>
                  </a:cubicBezTo>
                  <a:lnTo>
                    <a:pt x="2287" y="251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4"/>
            <p:cNvSpPr/>
            <p:nvPr/>
          </p:nvSpPr>
          <p:spPr>
            <a:xfrm>
              <a:off x="8079560" y="4208505"/>
              <a:ext cx="53018" cy="45420"/>
            </a:xfrm>
            <a:custGeom>
              <a:avLst/>
              <a:gdLst/>
              <a:ahLst/>
              <a:cxnLst/>
              <a:rect l="l" t="t" r="r" b="b"/>
              <a:pathLst>
                <a:path w="1549" h="1327" extrusionOk="0">
                  <a:moveTo>
                    <a:pt x="894" y="1"/>
                  </a:moveTo>
                  <a:cubicBezTo>
                    <a:pt x="299" y="1"/>
                    <a:pt x="1" y="715"/>
                    <a:pt x="418" y="1132"/>
                  </a:cubicBezTo>
                  <a:cubicBezTo>
                    <a:pt x="552" y="1266"/>
                    <a:pt x="718" y="1326"/>
                    <a:pt x="880" y="1326"/>
                  </a:cubicBezTo>
                  <a:cubicBezTo>
                    <a:pt x="1221" y="1326"/>
                    <a:pt x="1549" y="1062"/>
                    <a:pt x="1549" y="667"/>
                  </a:cubicBezTo>
                  <a:cubicBezTo>
                    <a:pt x="1549" y="298"/>
                    <a:pt x="1251" y="1"/>
                    <a:pt x="8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4"/>
            <p:cNvSpPr/>
            <p:nvPr/>
          </p:nvSpPr>
          <p:spPr>
            <a:xfrm>
              <a:off x="7079425" y="3985625"/>
              <a:ext cx="36000" cy="473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8" name="Google Shape;818;p34"/>
          <p:cNvSpPr/>
          <p:nvPr/>
        </p:nvSpPr>
        <p:spPr>
          <a:xfrm>
            <a:off x="3129600" y="4598858"/>
            <a:ext cx="6074965" cy="96077"/>
          </a:xfrm>
          <a:custGeom>
            <a:avLst/>
            <a:gdLst/>
            <a:ahLst/>
            <a:cxnLst/>
            <a:rect l="l" t="t" r="r" b="b"/>
            <a:pathLst>
              <a:path w="145770" h="2775" extrusionOk="0">
                <a:moveTo>
                  <a:pt x="1" y="1"/>
                </a:moveTo>
                <a:lnTo>
                  <a:pt x="1" y="2775"/>
                </a:lnTo>
                <a:lnTo>
                  <a:pt x="145769" y="2775"/>
                </a:lnTo>
                <a:lnTo>
                  <a:pt x="1457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grpSp>
        <p:nvGrpSpPr>
          <p:cNvPr id="819" name="Google Shape;819;p34"/>
          <p:cNvGrpSpPr/>
          <p:nvPr/>
        </p:nvGrpSpPr>
        <p:grpSpPr>
          <a:xfrm>
            <a:off x="4969488" y="3504491"/>
            <a:ext cx="212314" cy="1120944"/>
            <a:chOff x="6090725" y="734900"/>
            <a:chExt cx="136950" cy="723050"/>
          </a:xfrm>
        </p:grpSpPr>
        <p:sp>
          <p:nvSpPr>
            <p:cNvPr id="820" name="Google Shape;820;p34"/>
            <p:cNvSpPr/>
            <p:nvPr/>
          </p:nvSpPr>
          <p:spPr>
            <a:xfrm>
              <a:off x="6130600" y="1337075"/>
              <a:ext cx="57175" cy="120875"/>
            </a:xfrm>
            <a:custGeom>
              <a:avLst/>
              <a:gdLst/>
              <a:ahLst/>
              <a:cxnLst/>
              <a:rect l="l" t="t" r="r" b="b"/>
              <a:pathLst>
                <a:path w="2287" h="4835" extrusionOk="0">
                  <a:moveTo>
                    <a:pt x="251" y="0"/>
                  </a:moveTo>
                  <a:lnTo>
                    <a:pt x="1" y="4834"/>
                  </a:lnTo>
                  <a:lnTo>
                    <a:pt x="2287" y="4834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4"/>
            <p:cNvSpPr/>
            <p:nvPr/>
          </p:nvSpPr>
          <p:spPr>
            <a:xfrm>
              <a:off x="6149075" y="902500"/>
              <a:ext cx="20250" cy="440550"/>
            </a:xfrm>
            <a:custGeom>
              <a:avLst/>
              <a:gdLst/>
              <a:ahLst/>
              <a:cxnLst/>
              <a:rect l="l" t="t" r="r" b="b"/>
              <a:pathLst>
                <a:path w="810" h="17622" extrusionOk="0">
                  <a:moveTo>
                    <a:pt x="0" y="0"/>
                  </a:moveTo>
                  <a:lnTo>
                    <a:pt x="0" y="17621"/>
                  </a:lnTo>
                  <a:lnTo>
                    <a:pt x="810" y="17621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4"/>
            <p:cNvSpPr/>
            <p:nvPr/>
          </p:nvSpPr>
          <p:spPr>
            <a:xfrm>
              <a:off x="6144300" y="1288850"/>
              <a:ext cx="29800" cy="48250"/>
            </a:xfrm>
            <a:custGeom>
              <a:avLst/>
              <a:gdLst/>
              <a:ahLst/>
              <a:cxnLst/>
              <a:rect l="l" t="t" r="r" b="b"/>
              <a:pathLst>
                <a:path w="1192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1191" y="1929"/>
                  </a:lnTo>
                  <a:lnTo>
                    <a:pt x="11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4"/>
            <p:cNvSpPr/>
            <p:nvPr/>
          </p:nvSpPr>
          <p:spPr>
            <a:xfrm>
              <a:off x="6133575" y="872425"/>
              <a:ext cx="51225" cy="10750"/>
            </a:xfrm>
            <a:custGeom>
              <a:avLst/>
              <a:gdLst/>
              <a:ahLst/>
              <a:cxnLst/>
              <a:rect l="l" t="t" r="r" b="b"/>
              <a:pathLst>
                <a:path w="2049" h="430" extrusionOk="0">
                  <a:moveTo>
                    <a:pt x="1" y="1"/>
                  </a:moveTo>
                  <a:lnTo>
                    <a:pt x="1" y="429"/>
                  </a:lnTo>
                  <a:lnTo>
                    <a:pt x="2049" y="42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4"/>
            <p:cNvSpPr/>
            <p:nvPr/>
          </p:nvSpPr>
          <p:spPr>
            <a:xfrm>
              <a:off x="6118400" y="789075"/>
              <a:ext cx="81600" cy="10750"/>
            </a:xfrm>
            <a:custGeom>
              <a:avLst/>
              <a:gdLst/>
              <a:ahLst/>
              <a:cxnLst/>
              <a:rect l="l" t="t" r="r" b="b"/>
              <a:pathLst>
                <a:path w="3264" h="430" extrusionOk="0">
                  <a:moveTo>
                    <a:pt x="1" y="1"/>
                  </a:moveTo>
                  <a:lnTo>
                    <a:pt x="1" y="430"/>
                  </a:lnTo>
                  <a:lnTo>
                    <a:pt x="3263" y="430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4"/>
            <p:cNvSpPr/>
            <p:nvPr/>
          </p:nvSpPr>
          <p:spPr>
            <a:xfrm>
              <a:off x="6138650" y="883150"/>
              <a:ext cx="41100" cy="19375"/>
            </a:xfrm>
            <a:custGeom>
              <a:avLst/>
              <a:gdLst/>
              <a:ahLst/>
              <a:cxnLst/>
              <a:rect l="l" t="t" r="r" b="b"/>
              <a:pathLst>
                <a:path w="1644" h="775" extrusionOk="0">
                  <a:moveTo>
                    <a:pt x="0" y="0"/>
                  </a:moveTo>
                  <a:lnTo>
                    <a:pt x="417" y="774"/>
                  </a:lnTo>
                  <a:lnTo>
                    <a:pt x="1227" y="774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4"/>
            <p:cNvSpPr/>
            <p:nvPr/>
          </p:nvSpPr>
          <p:spPr>
            <a:xfrm>
              <a:off x="6125550" y="764375"/>
              <a:ext cx="67000" cy="24725"/>
            </a:xfrm>
            <a:custGeom>
              <a:avLst/>
              <a:gdLst/>
              <a:ahLst/>
              <a:cxnLst/>
              <a:rect l="l" t="t" r="r" b="b"/>
              <a:pathLst>
                <a:path w="2680" h="989" extrusionOk="0">
                  <a:moveTo>
                    <a:pt x="322" y="1"/>
                  </a:moveTo>
                  <a:lnTo>
                    <a:pt x="1" y="989"/>
                  </a:lnTo>
                  <a:lnTo>
                    <a:pt x="2679" y="989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4"/>
            <p:cNvSpPr/>
            <p:nvPr/>
          </p:nvSpPr>
          <p:spPr>
            <a:xfrm>
              <a:off x="6144000" y="758425"/>
              <a:ext cx="30400" cy="5975"/>
            </a:xfrm>
            <a:custGeom>
              <a:avLst/>
              <a:gdLst/>
              <a:ahLst/>
              <a:cxnLst/>
              <a:rect l="l" t="t" r="r" b="b"/>
              <a:pathLst>
                <a:path w="1216" h="239" extrusionOk="0">
                  <a:moveTo>
                    <a:pt x="1" y="1"/>
                  </a:moveTo>
                  <a:lnTo>
                    <a:pt x="1" y="239"/>
                  </a:lnTo>
                  <a:lnTo>
                    <a:pt x="1215" y="239"/>
                  </a:lnTo>
                  <a:lnTo>
                    <a:pt x="12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4"/>
            <p:cNvSpPr/>
            <p:nvPr/>
          </p:nvSpPr>
          <p:spPr>
            <a:xfrm>
              <a:off x="6127625" y="799800"/>
              <a:ext cx="63125" cy="72650"/>
            </a:xfrm>
            <a:custGeom>
              <a:avLst/>
              <a:gdLst/>
              <a:ahLst/>
              <a:cxnLst/>
              <a:rect l="l" t="t" r="r" b="b"/>
              <a:pathLst>
                <a:path w="2525" h="2906" extrusionOk="0">
                  <a:moveTo>
                    <a:pt x="1" y="1"/>
                  </a:moveTo>
                  <a:lnTo>
                    <a:pt x="239" y="2906"/>
                  </a:lnTo>
                  <a:lnTo>
                    <a:pt x="2287" y="2906"/>
                  </a:lnTo>
                  <a:lnTo>
                    <a:pt x="2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4"/>
            <p:cNvSpPr/>
            <p:nvPr/>
          </p:nvSpPr>
          <p:spPr>
            <a:xfrm>
              <a:off x="6152050" y="734900"/>
              <a:ext cx="14900" cy="29800"/>
            </a:xfrm>
            <a:custGeom>
              <a:avLst/>
              <a:gdLst/>
              <a:ahLst/>
              <a:cxnLst/>
              <a:rect l="l" t="t" r="r" b="b"/>
              <a:pathLst>
                <a:path w="596" h="1192" extrusionOk="0">
                  <a:moveTo>
                    <a:pt x="298" y="1"/>
                  </a:moveTo>
                  <a:cubicBezTo>
                    <a:pt x="131" y="1"/>
                    <a:pt x="0" y="263"/>
                    <a:pt x="0" y="596"/>
                  </a:cubicBezTo>
                  <a:cubicBezTo>
                    <a:pt x="0" y="930"/>
                    <a:pt x="131" y="1192"/>
                    <a:pt x="298" y="1192"/>
                  </a:cubicBezTo>
                  <a:cubicBezTo>
                    <a:pt x="453" y="1192"/>
                    <a:pt x="595" y="930"/>
                    <a:pt x="595" y="596"/>
                  </a:cubicBezTo>
                  <a:cubicBezTo>
                    <a:pt x="595" y="275"/>
                    <a:pt x="453" y="1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4"/>
            <p:cNvSpPr/>
            <p:nvPr/>
          </p:nvSpPr>
          <p:spPr>
            <a:xfrm>
              <a:off x="6109475" y="942675"/>
              <a:ext cx="99450" cy="10150"/>
            </a:xfrm>
            <a:custGeom>
              <a:avLst/>
              <a:gdLst/>
              <a:ahLst/>
              <a:cxnLst/>
              <a:rect l="l" t="t" r="r" b="b"/>
              <a:pathLst>
                <a:path w="3978" h="406" extrusionOk="0">
                  <a:moveTo>
                    <a:pt x="1" y="1"/>
                  </a:moveTo>
                  <a:lnTo>
                    <a:pt x="1" y="405"/>
                  </a:lnTo>
                  <a:lnTo>
                    <a:pt x="3977" y="405"/>
                  </a:lnTo>
                  <a:lnTo>
                    <a:pt x="3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4"/>
            <p:cNvSpPr/>
            <p:nvPr/>
          </p:nvSpPr>
          <p:spPr>
            <a:xfrm>
              <a:off x="6201450" y="936700"/>
              <a:ext cx="26225" cy="22250"/>
            </a:xfrm>
            <a:custGeom>
              <a:avLst/>
              <a:gdLst/>
              <a:ahLst/>
              <a:cxnLst/>
              <a:rect l="l" t="t" r="r" b="b"/>
              <a:pathLst>
                <a:path w="1049" h="890" extrusionOk="0">
                  <a:moveTo>
                    <a:pt x="617" y="1"/>
                  </a:moveTo>
                  <a:cubicBezTo>
                    <a:pt x="610" y="1"/>
                    <a:pt x="603" y="1"/>
                    <a:pt x="596" y="1"/>
                  </a:cubicBezTo>
                  <a:cubicBezTo>
                    <a:pt x="203" y="1"/>
                    <a:pt x="1" y="478"/>
                    <a:pt x="286" y="763"/>
                  </a:cubicBezTo>
                  <a:cubicBezTo>
                    <a:pt x="373" y="850"/>
                    <a:pt x="482" y="889"/>
                    <a:pt x="590" y="889"/>
                  </a:cubicBezTo>
                  <a:cubicBezTo>
                    <a:pt x="821" y="889"/>
                    <a:pt x="1048" y="710"/>
                    <a:pt x="1048" y="442"/>
                  </a:cubicBezTo>
                  <a:cubicBezTo>
                    <a:pt x="1048" y="199"/>
                    <a:pt x="857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4"/>
            <p:cNvSpPr/>
            <p:nvPr/>
          </p:nvSpPr>
          <p:spPr>
            <a:xfrm>
              <a:off x="6090725" y="936725"/>
              <a:ext cx="25550" cy="21900"/>
            </a:xfrm>
            <a:custGeom>
              <a:avLst/>
              <a:gdLst/>
              <a:ahLst/>
              <a:cxnLst/>
              <a:rect l="l" t="t" r="r" b="b"/>
              <a:pathLst>
                <a:path w="1022" h="876" extrusionOk="0">
                  <a:moveTo>
                    <a:pt x="455" y="0"/>
                  </a:moveTo>
                  <a:cubicBezTo>
                    <a:pt x="451" y="0"/>
                    <a:pt x="446" y="0"/>
                    <a:pt x="441" y="0"/>
                  </a:cubicBezTo>
                  <a:cubicBezTo>
                    <a:pt x="191" y="0"/>
                    <a:pt x="0" y="191"/>
                    <a:pt x="0" y="441"/>
                  </a:cubicBezTo>
                  <a:cubicBezTo>
                    <a:pt x="8" y="704"/>
                    <a:pt x="219" y="876"/>
                    <a:pt x="439" y="876"/>
                  </a:cubicBezTo>
                  <a:cubicBezTo>
                    <a:pt x="548" y="876"/>
                    <a:pt x="660" y="833"/>
                    <a:pt x="751" y="739"/>
                  </a:cubicBezTo>
                  <a:cubicBezTo>
                    <a:pt x="1021" y="468"/>
                    <a:pt x="839" y="0"/>
                    <a:pt x="4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" name="Google Shape;833;p34"/>
          <p:cNvGrpSpPr/>
          <p:nvPr/>
        </p:nvGrpSpPr>
        <p:grpSpPr>
          <a:xfrm>
            <a:off x="4393025" y="4283082"/>
            <a:ext cx="292429" cy="403308"/>
            <a:chOff x="5605250" y="1168900"/>
            <a:chExt cx="208075" cy="286950"/>
          </a:xfrm>
        </p:grpSpPr>
        <p:sp>
          <p:nvSpPr>
            <p:cNvPr id="834" name="Google Shape;834;p34"/>
            <p:cNvSpPr/>
            <p:nvPr/>
          </p:nvSpPr>
          <p:spPr>
            <a:xfrm>
              <a:off x="5605250" y="1168900"/>
              <a:ext cx="208075" cy="208375"/>
            </a:xfrm>
            <a:custGeom>
              <a:avLst/>
              <a:gdLst/>
              <a:ahLst/>
              <a:cxnLst/>
              <a:rect l="l" t="t" r="r" b="b"/>
              <a:pathLst>
                <a:path w="8323" h="8335" extrusionOk="0">
                  <a:moveTo>
                    <a:pt x="4156" y="0"/>
                  </a:moveTo>
                  <a:cubicBezTo>
                    <a:pt x="1858" y="0"/>
                    <a:pt x="0" y="1870"/>
                    <a:pt x="0" y="4167"/>
                  </a:cubicBezTo>
                  <a:cubicBezTo>
                    <a:pt x="0" y="6465"/>
                    <a:pt x="1858" y="8335"/>
                    <a:pt x="4156" y="8335"/>
                  </a:cubicBezTo>
                  <a:cubicBezTo>
                    <a:pt x="6465" y="8335"/>
                    <a:pt x="8323" y="6465"/>
                    <a:pt x="8323" y="4167"/>
                  </a:cubicBezTo>
                  <a:cubicBezTo>
                    <a:pt x="8323" y="1870"/>
                    <a:pt x="6465" y="0"/>
                    <a:pt x="41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4"/>
            <p:cNvSpPr/>
            <p:nvPr/>
          </p:nvSpPr>
          <p:spPr>
            <a:xfrm>
              <a:off x="5709125" y="1168900"/>
              <a:ext cx="104200" cy="208375"/>
            </a:xfrm>
            <a:custGeom>
              <a:avLst/>
              <a:gdLst/>
              <a:ahLst/>
              <a:cxnLst/>
              <a:rect l="l" t="t" r="r" b="b"/>
              <a:pathLst>
                <a:path w="4168" h="8335" extrusionOk="0">
                  <a:moveTo>
                    <a:pt x="1" y="0"/>
                  </a:moveTo>
                  <a:lnTo>
                    <a:pt x="1" y="8335"/>
                  </a:lnTo>
                  <a:cubicBezTo>
                    <a:pt x="2310" y="8335"/>
                    <a:pt x="4168" y="6465"/>
                    <a:pt x="4168" y="4167"/>
                  </a:cubicBezTo>
                  <a:cubicBezTo>
                    <a:pt x="4168" y="1870"/>
                    <a:pt x="2310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4"/>
            <p:cNvSpPr/>
            <p:nvPr/>
          </p:nvSpPr>
          <p:spPr>
            <a:xfrm>
              <a:off x="5699600" y="1259300"/>
              <a:ext cx="19375" cy="196550"/>
            </a:xfrm>
            <a:custGeom>
              <a:avLst/>
              <a:gdLst/>
              <a:ahLst/>
              <a:cxnLst/>
              <a:rect l="l" t="t" r="r" b="b"/>
              <a:pathLst>
                <a:path w="775" h="7862" extrusionOk="0">
                  <a:moveTo>
                    <a:pt x="388" y="1"/>
                  </a:moveTo>
                  <a:cubicBezTo>
                    <a:pt x="194" y="1"/>
                    <a:pt x="1" y="129"/>
                    <a:pt x="1" y="385"/>
                  </a:cubicBezTo>
                  <a:lnTo>
                    <a:pt x="1" y="7469"/>
                  </a:lnTo>
                  <a:cubicBezTo>
                    <a:pt x="1" y="7695"/>
                    <a:pt x="167" y="7862"/>
                    <a:pt x="394" y="7862"/>
                  </a:cubicBezTo>
                  <a:cubicBezTo>
                    <a:pt x="608" y="7862"/>
                    <a:pt x="775" y="7695"/>
                    <a:pt x="775" y="7469"/>
                  </a:cubicBezTo>
                  <a:lnTo>
                    <a:pt x="775" y="385"/>
                  </a:lnTo>
                  <a:cubicBezTo>
                    <a:pt x="775" y="129"/>
                    <a:pt x="581" y="1"/>
                    <a:pt x="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4"/>
            <p:cNvSpPr/>
            <p:nvPr/>
          </p:nvSpPr>
          <p:spPr>
            <a:xfrm>
              <a:off x="5665375" y="1310575"/>
              <a:ext cx="43775" cy="36050"/>
            </a:xfrm>
            <a:custGeom>
              <a:avLst/>
              <a:gdLst/>
              <a:ahLst/>
              <a:cxnLst/>
              <a:rect l="l" t="t" r="r" b="b"/>
              <a:pathLst>
                <a:path w="1751" h="1442" extrusionOk="0">
                  <a:moveTo>
                    <a:pt x="0" y="1"/>
                  </a:moveTo>
                  <a:lnTo>
                    <a:pt x="1751" y="1441"/>
                  </a:lnTo>
                </a:path>
              </a:pathLst>
            </a:custGeom>
            <a:solidFill>
              <a:srgbClr val="D1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4"/>
            <p:cNvSpPr/>
            <p:nvPr/>
          </p:nvSpPr>
          <p:spPr>
            <a:xfrm>
              <a:off x="5651075" y="1300725"/>
              <a:ext cx="69100" cy="55725"/>
            </a:xfrm>
            <a:custGeom>
              <a:avLst/>
              <a:gdLst/>
              <a:ahLst/>
              <a:cxnLst/>
              <a:rect l="l" t="t" r="r" b="b"/>
              <a:pathLst>
                <a:path w="2764" h="2229" extrusionOk="0">
                  <a:moveTo>
                    <a:pt x="571" y="0"/>
                  </a:moveTo>
                  <a:cubicBezTo>
                    <a:pt x="251" y="0"/>
                    <a:pt x="0" y="439"/>
                    <a:pt x="322" y="704"/>
                  </a:cubicBezTo>
                  <a:lnTo>
                    <a:pt x="2085" y="2145"/>
                  </a:lnTo>
                  <a:cubicBezTo>
                    <a:pt x="2156" y="2204"/>
                    <a:pt x="2239" y="2228"/>
                    <a:pt x="2335" y="2228"/>
                  </a:cubicBezTo>
                  <a:cubicBezTo>
                    <a:pt x="2442" y="2228"/>
                    <a:pt x="2561" y="2181"/>
                    <a:pt x="2632" y="2085"/>
                  </a:cubicBezTo>
                  <a:cubicBezTo>
                    <a:pt x="2763" y="1919"/>
                    <a:pt x="2739" y="1681"/>
                    <a:pt x="2573" y="1538"/>
                  </a:cubicBezTo>
                  <a:lnTo>
                    <a:pt x="822" y="97"/>
                  </a:lnTo>
                  <a:cubicBezTo>
                    <a:pt x="740" y="29"/>
                    <a:pt x="653" y="0"/>
                    <a:pt x="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4"/>
            <p:cNvSpPr/>
            <p:nvPr/>
          </p:nvSpPr>
          <p:spPr>
            <a:xfrm>
              <a:off x="5709125" y="1289150"/>
              <a:ext cx="31275" cy="29775"/>
            </a:xfrm>
            <a:custGeom>
              <a:avLst/>
              <a:gdLst/>
              <a:ahLst/>
              <a:cxnLst/>
              <a:rect l="l" t="t" r="r" b="b"/>
              <a:pathLst>
                <a:path w="1251" h="1191" extrusionOk="0">
                  <a:moveTo>
                    <a:pt x="1" y="1191"/>
                  </a:moveTo>
                  <a:lnTo>
                    <a:pt x="1251" y="0"/>
                  </a:lnTo>
                </a:path>
              </a:pathLst>
            </a:custGeom>
            <a:solidFill>
              <a:srgbClr val="D1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4"/>
            <p:cNvSpPr/>
            <p:nvPr/>
          </p:nvSpPr>
          <p:spPr>
            <a:xfrm>
              <a:off x="5696025" y="1279325"/>
              <a:ext cx="58350" cy="49425"/>
            </a:xfrm>
            <a:custGeom>
              <a:avLst/>
              <a:gdLst/>
              <a:ahLst/>
              <a:cxnLst/>
              <a:rect l="l" t="t" r="r" b="b"/>
              <a:pathLst>
                <a:path w="2334" h="1977" extrusionOk="0">
                  <a:moveTo>
                    <a:pt x="1773" y="0"/>
                  </a:moveTo>
                  <a:cubicBezTo>
                    <a:pt x="1683" y="0"/>
                    <a:pt x="1588" y="35"/>
                    <a:pt x="1501" y="120"/>
                  </a:cubicBezTo>
                  <a:lnTo>
                    <a:pt x="263" y="1310"/>
                  </a:lnTo>
                  <a:cubicBezTo>
                    <a:pt x="1" y="1548"/>
                    <a:pt x="179" y="1977"/>
                    <a:pt x="537" y="1977"/>
                  </a:cubicBezTo>
                  <a:cubicBezTo>
                    <a:pt x="632" y="1977"/>
                    <a:pt x="727" y="1941"/>
                    <a:pt x="799" y="1870"/>
                  </a:cubicBezTo>
                  <a:lnTo>
                    <a:pt x="2049" y="679"/>
                  </a:lnTo>
                  <a:cubicBezTo>
                    <a:pt x="2334" y="403"/>
                    <a:pt x="2079" y="0"/>
                    <a:pt x="17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1" name="Google Shape;841;p34"/>
          <p:cNvGrpSpPr/>
          <p:nvPr/>
        </p:nvGrpSpPr>
        <p:grpSpPr>
          <a:xfrm>
            <a:off x="4654563" y="4103504"/>
            <a:ext cx="314943" cy="582910"/>
            <a:chOff x="6691700" y="1068275"/>
            <a:chExt cx="221775" cy="410500"/>
          </a:xfrm>
        </p:grpSpPr>
        <p:sp>
          <p:nvSpPr>
            <p:cNvPr id="842" name="Google Shape;842;p34"/>
            <p:cNvSpPr/>
            <p:nvPr/>
          </p:nvSpPr>
          <p:spPr>
            <a:xfrm>
              <a:off x="6691700" y="1068275"/>
              <a:ext cx="221775" cy="317325"/>
            </a:xfrm>
            <a:custGeom>
              <a:avLst/>
              <a:gdLst/>
              <a:ahLst/>
              <a:cxnLst/>
              <a:rect l="l" t="t" r="r" b="b"/>
              <a:pathLst>
                <a:path w="8871" h="12693" extrusionOk="0">
                  <a:moveTo>
                    <a:pt x="4429" y="1"/>
                  </a:moveTo>
                  <a:cubicBezTo>
                    <a:pt x="3810" y="1"/>
                    <a:pt x="0" y="3430"/>
                    <a:pt x="0" y="7657"/>
                  </a:cubicBezTo>
                  <a:cubicBezTo>
                    <a:pt x="0" y="11883"/>
                    <a:pt x="3715" y="12693"/>
                    <a:pt x="4429" y="12693"/>
                  </a:cubicBezTo>
                  <a:cubicBezTo>
                    <a:pt x="5144" y="12693"/>
                    <a:pt x="8870" y="11883"/>
                    <a:pt x="8870" y="7657"/>
                  </a:cubicBezTo>
                  <a:cubicBezTo>
                    <a:pt x="8870" y="3430"/>
                    <a:pt x="5060" y="1"/>
                    <a:pt x="44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4"/>
            <p:cNvSpPr/>
            <p:nvPr/>
          </p:nvSpPr>
          <p:spPr>
            <a:xfrm>
              <a:off x="6802425" y="1068275"/>
              <a:ext cx="111050" cy="317325"/>
            </a:xfrm>
            <a:custGeom>
              <a:avLst/>
              <a:gdLst/>
              <a:ahLst/>
              <a:cxnLst/>
              <a:rect l="l" t="t" r="r" b="b"/>
              <a:pathLst>
                <a:path w="4442" h="12693" extrusionOk="0">
                  <a:moveTo>
                    <a:pt x="0" y="1"/>
                  </a:moveTo>
                  <a:lnTo>
                    <a:pt x="0" y="12693"/>
                  </a:lnTo>
                  <a:cubicBezTo>
                    <a:pt x="727" y="12693"/>
                    <a:pt x="4441" y="11883"/>
                    <a:pt x="4441" y="7657"/>
                  </a:cubicBezTo>
                  <a:cubicBezTo>
                    <a:pt x="4441" y="3430"/>
                    <a:pt x="631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4"/>
            <p:cNvSpPr/>
            <p:nvPr/>
          </p:nvSpPr>
          <p:spPr>
            <a:xfrm>
              <a:off x="6792600" y="1285875"/>
              <a:ext cx="19675" cy="192900"/>
            </a:xfrm>
            <a:custGeom>
              <a:avLst/>
              <a:gdLst/>
              <a:ahLst/>
              <a:cxnLst/>
              <a:rect l="l" t="t" r="r" b="b"/>
              <a:pathLst>
                <a:path w="787" h="7716" extrusionOk="0">
                  <a:moveTo>
                    <a:pt x="393" y="0"/>
                  </a:moveTo>
                  <a:cubicBezTo>
                    <a:pt x="197" y="0"/>
                    <a:pt x="0" y="131"/>
                    <a:pt x="0" y="393"/>
                  </a:cubicBezTo>
                  <a:lnTo>
                    <a:pt x="0" y="7323"/>
                  </a:lnTo>
                  <a:cubicBezTo>
                    <a:pt x="0" y="7537"/>
                    <a:pt x="179" y="7716"/>
                    <a:pt x="393" y="7716"/>
                  </a:cubicBezTo>
                  <a:cubicBezTo>
                    <a:pt x="608" y="7716"/>
                    <a:pt x="786" y="7537"/>
                    <a:pt x="786" y="7323"/>
                  </a:cubicBezTo>
                  <a:lnTo>
                    <a:pt x="786" y="393"/>
                  </a:lnTo>
                  <a:cubicBezTo>
                    <a:pt x="786" y="131"/>
                    <a:pt x="590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4"/>
            <p:cNvSpPr/>
            <p:nvPr/>
          </p:nvSpPr>
          <p:spPr>
            <a:xfrm>
              <a:off x="6759550" y="1295700"/>
              <a:ext cx="42900" cy="48825"/>
            </a:xfrm>
            <a:custGeom>
              <a:avLst/>
              <a:gdLst/>
              <a:ahLst/>
              <a:cxnLst/>
              <a:rect l="l" t="t" r="r" b="b"/>
              <a:pathLst>
                <a:path w="1716" h="1953" extrusionOk="0">
                  <a:moveTo>
                    <a:pt x="1" y="0"/>
                  </a:moveTo>
                  <a:lnTo>
                    <a:pt x="1715" y="1953"/>
                  </a:lnTo>
                </a:path>
              </a:pathLst>
            </a:custGeom>
            <a:solidFill>
              <a:srgbClr val="D1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4"/>
            <p:cNvSpPr/>
            <p:nvPr/>
          </p:nvSpPr>
          <p:spPr>
            <a:xfrm>
              <a:off x="6744850" y="1285400"/>
              <a:ext cx="70600" cy="69000"/>
            </a:xfrm>
            <a:custGeom>
              <a:avLst/>
              <a:gdLst/>
              <a:ahLst/>
              <a:cxnLst/>
              <a:rect l="l" t="t" r="r" b="b"/>
              <a:pathLst>
                <a:path w="2824" h="2760" extrusionOk="0">
                  <a:moveTo>
                    <a:pt x="571" y="1"/>
                  </a:moveTo>
                  <a:cubicBezTo>
                    <a:pt x="271" y="1"/>
                    <a:pt x="0" y="383"/>
                    <a:pt x="291" y="674"/>
                  </a:cubicBezTo>
                  <a:lnTo>
                    <a:pt x="2006" y="2627"/>
                  </a:lnTo>
                  <a:cubicBezTo>
                    <a:pt x="2071" y="2703"/>
                    <a:pt x="2166" y="2759"/>
                    <a:pt x="2273" y="2759"/>
                  </a:cubicBezTo>
                  <a:cubicBezTo>
                    <a:pt x="2283" y="2759"/>
                    <a:pt x="2293" y="2759"/>
                    <a:pt x="2303" y="2758"/>
                  </a:cubicBezTo>
                  <a:cubicBezTo>
                    <a:pt x="2308" y="2758"/>
                    <a:pt x="2313" y="2758"/>
                    <a:pt x="2318" y="2758"/>
                  </a:cubicBezTo>
                  <a:cubicBezTo>
                    <a:pt x="2642" y="2758"/>
                    <a:pt x="2824" y="2361"/>
                    <a:pt x="2601" y="2115"/>
                  </a:cubicBezTo>
                  <a:lnTo>
                    <a:pt x="875" y="162"/>
                  </a:lnTo>
                  <a:cubicBezTo>
                    <a:pt x="785" y="48"/>
                    <a:pt x="676" y="1"/>
                    <a:pt x="5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4"/>
            <p:cNvSpPr/>
            <p:nvPr/>
          </p:nvSpPr>
          <p:spPr>
            <a:xfrm>
              <a:off x="6802425" y="1295700"/>
              <a:ext cx="43175" cy="48825"/>
            </a:xfrm>
            <a:custGeom>
              <a:avLst/>
              <a:gdLst/>
              <a:ahLst/>
              <a:cxnLst/>
              <a:rect l="l" t="t" r="r" b="b"/>
              <a:pathLst>
                <a:path w="1727" h="1953" extrusionOk="0">
                  <a:moveTo>
                    <a:pt x="1727" y="0"/>
                  </a:moveTo>
                  <a:lnTo>
                    <a:pt x="0" y="1953"/>
                  </a:lnTo>
                </a:path>
              </a:pathLst>
            </a:custGeom>
            <a:solidFill>
              <a:srgbClr val="D1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4"/>
            <p:cNvSpPr/>
            <p:nvPr/>
          </p:nvSpPr>
          <p:spPr>
            <a:xfrm>
              <a:off x="6789325" y="1285400"/>
              <a:ext cx="70700" cy="69000"/>
            </a:xfrm>
            <a:custGeom>
              <a:avLst/>
              <a:gdLst/>
              <a:ahLst/>
              <a:cxnLst/>
              <a:rect l="l" t="t" r="r" b="b"/>
              <a:pathLst>
                <a:path w="2828" h="2760" extrusionOk="0">
                  <a:moveTo>
                    <a:pt x="2252" y="1"/>
                  </a:moveTo>
                  <a:cubicBezTo>
                    <a:pt x="2147" y="1"/>
                    <a:pt x="2040" y="48"/>
                    <a:pt x="1953" y="162"/>
                  </a:cubicBezTo>
                  <a:lnTo>
                    <a:pt x="227" y="2115"/>
                  </a:lnTo>
                  <a:cubicBezTo>
                    <a:pt x="0" y="2365"/>
                    <a:pt x="191" y="2758"/>
                    <a:pt x="524" y="2758"/>
                  </a:cubicBezTo>
                  <a:cubicBezTo>
                    <a:pt x="535" y="2759"/>
                    <a:pt x="545" y="2759"/>
                    <a:pt x="555" y="2759"/>
                  </a:cubicBezTo>
                  <a:cubicBezTo>
                    <a:pt x="662" y="2759"/>
                    <a:pt x="757" y="2703"/>
                    <a:pt x="822" y="2627"/>
                  </a:cubicBezTo>
                  <a:lnTo>
                    <a:pt x="2536" y="674"/>
                  </a:lnTo>
                  <a:cubicBezTo>
                    <a:pt x="2827" y="383"/>
                    <a:pt x="2550" y="1"/>
                    <a:pt x="2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89871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2"/>
          <p:cNvSpPr txBox="1">
            <a:spLocks noGrp="1"/>
          </p:cNvSpPr>
          <p:nvPr>
            <p:ph type="title"/>
          </p:nvPr>
        </p:nvSpPr>
        <p:spPr>
          <a:xfrm>
            <a:off x="963174" y="588130"/>
            <a:ext cx="4045200" cy="6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SOLUTION</a:t>
            </a:r>
            <a:endParaRPr dirty="0"/>
          </a:p>
        </p:txBody>
      </p:sp>
      <p:sp>
        <p:nvSpPr>
          <p:cNvPr id="487" name="Google Shape;487;p32"/>
          <p:cNvSpPr txBox="1">
            <a:spLocks noGrp="1"/>
          </p:cNvSpPr>
          <p:nvPr>
            <p:ph type="subTitle" idx="1"/>
          </p:nvPr>
        </p:nvSpPr>
        <p:spPr>
          <a:xfrm>
            <a:off x="963175" y="1207905"/>
            <a:ext cx="4930496" cy="2586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proposed Nebula Nest Platform aims to revolutionize the real estate market by addressing key challenges.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 It features a centralized property database for easy access, streamlined transaction processes with user-friendly interfaces, and transparency through accurate listings and historical data.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platform also includes a marketplace connecting users with service providers and implements robust security measures.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By offering educational resources and responsive customer support, the platform seeks to create a seamless and trustworthy real estate experience for all stakeholders.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488" name="Google Shape;488;p32"/>
          <p:cNvGrpSpPr/>
          <p:nvPr/>
        </p:nvGrpSpPr>
        <p:grpSpPr>
          <a:xfrm>
            <a:off x="4270260" y="1833417"/>
            <a:ext cx="8749115" cy="2770245"/>
            <a:chOff x="2428445" y="3023741"/>
            <a:chExt cx="6715624" cy="2126378"/>
          </a:xfrm>
        </p:grpSpPr>
        <p:sp>
          <p:nvSpPr>
            <p:cNvPr id="489" name="Google Shape;489;p32"/>
            <p:cNvSpPr/>
            <p:nvPr/>
          </p:nvSpPr>
          <p:spPr>
            <a:xfrm>
              <a:off x="8152675" y="4587075"/>
              <a:ext cx="243600" cy="24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8314725" y="4795550"/>
              <a:ext cx="142800" cy="142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1" name="Google Shape;491;p32"/>
            <p:cNvGrpSpPr/>
            <p:nvPr/>
          </p:nvGrpSpPr>
          <p:grpSpPr>
            <a:xfrm>
              <a:off x="2428445" y="3023741"/>
              <a:ext cx="6715624" cy="2126378"/>
              <a:chOff x="2428445" y="3016977"/>
              <a:chExt cx="6715624" cy="2126378"/>
            </a:xfrm>
          </p:grpSpPr>
          <p:sp>
            <p:nvSpPr>
              <p:cNvPr id="492" name="Google Shape;492;p32"/>
              <p:cNvSpPr/>
              <p:nvPr/>
            </p:nvSpPr>
            <p:spPr>
              <a:xfrm>
                <a:off x="4091604" y="3016977"/>
                <a:ext cx="2680923" cy="2126378"/>
              </a:xfrm>
              <a:custGeom>
                <a:avLst/>
                <a:gdLst/>
                <a:ahLst/>
                <a:cxnLst/>
                <a:rect l="l" t="t" r="r" b="b"/>
                <a:pathLst>
                  <a:path w="69998" h="55519" extrusionOk="0">
                    <a:moveTo>
                      <a:pt x="23253" y="0"/>
                    </a:moveTo>
                    <a:lnTo>
                      <a:pt x="23253" y="5239"/>
                    </a:lnTo>
                    <a:lnTo>
                      <a:pt x="20408" y="4084"/>
                    </a:lnTo>
                    <a:lnTo>
                      <a:pt x="20408" y="1762"/>
                    </a:lnTo>
                    <a:lnTo>
                      <a:pt x="20134" y="1762"/>
                    </a:lnTo>
                    <a:lnTo>
                      <a:pt x="20134" y="3977"/>
                    </a:lnTo>
                    <a:lnTo>
                      <a:pt x="17407" y="2893"/>
                    </a:lnTo>
                    <a:lnTo>
                      <a:pt x="12859" y="6168"/>
                    </a:lnTo>
                    <a:lnTo>
                      <a:pt x="12859" y="35707"/>
                    </a:lnTo>
                    <a:lnTo>
                      <a:pt x="10764" y="35707"/>
                    </a:lnTo>
                    <a:lnTo>
                      <a:pt x="10764" y="13823"/>
                    </a:lnTo>
                    <a:lnTo>
                      <a:pt x="9668" y="13823"/>
                    </a:lnTo>
                    <a:lnTo>
                      <a:pt x="9668" y="9870"/>
                    </a:lnTo>
                    <a:lnTo>
                      <a:pt x="8573" y="9870"/>
                    </a:lnTo>
                    <a:lnTo>
                      <a:pt x="8573" y="8358"/>
                    </a:lnTo>
                    <a:lnTo>
                      <a:pt x="7799" y="8358"/>
                    </a:lnTo>
                    <a:lnTo>
                      <a:pt x="7799" y="6465"/>
                    </a:lnTo>
                    <a:lnTo>
                      <a:pt x="7525" y="6465"/>
                    </a:lnTo>
                    <a:lnTo>
                      <a:pt x="7525" y="8358"/>
                    </a:lnTo>
                    <a:lnTo>
                      <a:pt x="5882" y="8358"/>
                    </a:lnTo>
                    <a:lnTo>
                      <a:pt x="5882" y="7608"/>
                    </a:lnTo>
                    <a:lnTo>
                      <a:pt x="3953" y="5334"/>
                    </a:lnTo>
                    <a:lnTo>
                      <a:pt x="1763" y="5334"/>
                    </a:lnTo>
                    <a:lnTo>
                      <a:pt x="1763" y="9870"/>
                    </a:lnTo>
                    <a:lnTo>
                      <a:pt x="1346" y="9870"/>
                    </a:lnTo>
                    <a:lnTo>
                      <a:pt x="1346" y="13823"/>
                    </a:lnTo>
                    <a:lnTo>
                      <a:pt x="1" y="13823"/>
                    </a:lnTo>
                    <a:lnTo>
                      <a:pt x="1" y="55400"/>
                    </a:lnTo>
                    <a:lnTo>
                      <a:pt x="29790" y="55400"/>
                    </a:lnTo>
                    <a:lnTo>
                      <a:pt x="29790" y="55519"/>
                    </a:lnTo>
                    <a:lnTo>
                      <a:pt x="37053" y="55519"/>
                    </a:lnTo>
                    <a:lnTo>
                      <a:pt x="37053" y="55400"/>
                    </a:lnTo>
                    <a:lnTo>
                      <a:pt x="69997" y="55400"/>
                    </a:lnTo>
                    <a:lnTo>
                      <a:pt x="69997" y="46030"/>
                    </a:lnTo>
                    <a:lnTo>
                      <a:pt x="55007" y="46030"/>
                    </a:lnTo>
                    <a:cubicBezTo>
                      <a:pt x="55424" y="44791"/>
                      <a:pt x="54495" y="43517"/>
                      <a:pt x="53198" y="43517"/>
                    </a:cubicBezTo>
                    <a:cubicBezTo>
                      <a:pt x="53126" y="43517"/>
                      <a:pt x="53055" y="43517"/>
                      <a:pt x="52995" y="43529"/>
                    </a:cubicBezTo>
                    <a:cubicBezTo>
                      <a:pt x="52768" y="42823"/>
                      <a:pt x="52147" y="42457"/>
                      <a:pt x="51522" y="42457"/>
                    </a:cubicBezTo>
                    <a:cubicBezTo>
                      <a:pt x="50968" y="42457"/>
                      <a:pt x="50411" y="42745"/>
                      <a:pt x="50126" y="43339"/>
                    </a:cubicBezTo>
                    <a:cubicBezTo>
                      <a:pt x="49967" y="43236"/>
                      <a:pt x="49805" y="43191"/>
                      <a:pt x="49651" y="43191"/>
                    </a:cubicBezTo>
                    <a:cubicBezTo>
                      <a:pt x="48987" y="43191"/>
                      <a:pt x="48475" y="44028"/>
                      <a:pt x="49007" y="44637"/>
                    </a:cubicBezTo>
                    <a:cubicBezTo>
                      <a:pt x="48780" y="44744"/>
                      <a:pt x="48590" y="44910"/>
                      <a:pt x="48447" y="45125"/>
                    </a:cubicBezTo>
                    <a:cubicBezTo>
                      <a:pt x="48447" y="45053"/>
                      <a:pt x="48459" y="44994"/>
                      <a:pt x="48459" y="44922"/>
                    </a:cubicBezTo>
                    <a:cubicBezTo>
                      <a:pt x="48459" y="43625"/>
                      <a:pt x="47697" y="42458"/>
                      <a:pt x="46518" y="41934"/>
                    </a:cubicBezTo>
                    <a:cubicBezTo>
                      <a:pt x="46149" y="40041"/>
                      <a:pt x="44482" y="38672"/>
                      <a:pt x="42565" y="38672"/>
                    </a:cubicBezTo>
                    <a:cubicBezTo>
                      <a:pt x="40637" y="38672"/>
                      <a:pt x="38970" y="40029"/>
                      <a:pt x="38601" y="41922"/>
                    </a:cubicBezTo>
                    <a:cubicBezTo>
                      <a:pt x="37946" y="42208"/>
                      <a:pt x="37398" y="42708"/>
                      <a:pt x="37053" y="43327"/>
                    </a:cubicBezTo>
                    <a:lnTo>
                      <a:pt x="37053" y="39053"/>
                    </a:lnTo>
                    <a:lnTo>
                      <a:pt x="29790" y="39053"/>
                    </a:lnTo>
                    <a:lnTo>
                      <a:pt x="29790" y="24765"/>
                    </a:lnTo>
                    <a:lnTo>
                      <a:pt x="25575" y="24765"/>
                    </a:lnTo>
                    <a:lnTo>
                      <a:pt x="25575" y="6168"/>
                    </a:lnTo>
                    <a:lnTo>
                      <a:pt x="23539" y="5346"/>
                    </a:lnTo>
                    <a:lnTo>
                      <a:pt x="2353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32"/>
              <p:cNvSpPr/>
              <p:nvPr/>
            </p:nvSpPr>
            <p:spPr>
              <a:xfrm>
                <a:off x="7250479" y="3943059"/>
                <a:ext cx="1503505" cy="1192968"/>
              </a:xfrm>
              <a:custGeom>
                <a:avLst/>
                <a:gdLst/>
                <a:ahLst/>
                <a:cxnLst/>
                <a:rect l="l" t="t" r="r" b="b"/>
                <a:pathLst>
                  <a:path w="39256" h="31148" extrusionOk="0">
                    <a:moveTo>
                      <a:pt x="18360" y="1"/>
                    </a:moveTo>
                    <a:lnTo>
                      <a:pt x="18360" y="560"/>
                    </a:lnTo>
                    <a:lnTo>
                      <a:pt x="18360" y="2799"/>
                    </a:lnTo>
                    <a:lnTo>
                      <a:pt x="5799" y="5442"/>
                    </a:lnTo>
                    <a:lnTo>
                      <a:pt x="5799" y="4930"/>
                    </a:lnTo>
                    <a:lnTo>
                      <a:pt x="5013" y="4930"/>
                    </a:lnTo>
                    <a:lnTo>
                      <a:pt x="5013" y="4037"/>
                    </a:lnTo>
                    <a:lnTo>
                      <a:pt x="4239" y="4037"/>
                    </a:lnTo>
                    <a:lnTo>
                      <a:pt x="4239" y="4930"/>
                    </a:lnTo>
                    <a:lnTo>
                      <a:pt x="4239" y="5013"/>
                    </a:lnTo>
                    <a:lnTo>
                      <a:pt x="4239" y="5763"/>
                    </a:lnTo>
                    <a:lnTo>
                      <a:pt x="4239" y="6097"/>
                    </a:lnTo>
                    <a:lnTo>
                      <a:pt x="2894" y="6097"/>
                    </a:lnTo>
                    <a:lnTo>
                      <a:pt x="3644" y="7156"/>
                    </a:lnTo>
                    <a:lnTo>
                      <a:pt x="4239" y="7156"/>
                    </a:lnTo>
                    <a:lnTo>
                      <a:pt x="4239" y="21003"/>
                    </a:lnTo>
                    <a:lnTo>
                      <a:pt x="3275" y="21003"/>
                    </a:lnTo>
                    <a:lnTo>
                      <a:pt x="3275" y="21337"/>
                    </a:lnTo>
                    <a:lnTo>
                      <a:pt x="3691" y="21337"/>
                    </a:lnTo>
                    <a:lnTo>
                      <a:pt x="3691" y="23003"/>
                    </a:lnTo>
                    <a:lnTo>
                      <a:pt x="0" y="24242"/>
                    </a:lnTo>
                    <a:lnTo>
                      <a:pt x="0" y="31147"/>
                    </a:lnTo>
                    <a:lnTo>
                      <a:pt x="39255" y="31147"/>
                    </a:lnTo>
                    <a:lnTo>
                      <a:pt x="39255" y="24242"/>
                    </a:lnTo>
                    <a:lnTo>
                      <a:pt x="35469" y="22980"/>
                    </a:lnTo>
                    <a:lnTo>
                      <a:pt x="35469" y="21337"/>
                    </a:lnTo>
                    <a:lnTo>
                      <a:pt x="35802" y="21337"/>
                    </a:lnTo>
                    <a:lnTo>
                      <a:pt x="35802" y="21003"/>
                    </a:lnTo>
                    <a:lnTo>
                      <a:pt x="34969" y="21003"/>
                    </a:lnTo>
                    <a:lnTo>
                      <a:pt x="34969" y="7156"/>
                    </a:lnTo>
                    <a:lnTo>
                      <a:pt x="35517" y="7156"/>
                    </a:lnTo>
                    <a:lnTo>
                      <a:pt x="36267" y="6097"/>
                    </a:lnTo>
                    <a:lnTo>
                      <a:pt x="34969" y="6097"/>
                    </a:lnTo>
                    <a:lnTo>
                      <a:pt x="34969" y="5763"/>
                    </a:lnTo>
                    <a:lnTo>
                      <a:pt x="34969" y="5013"/>
                    </a:lnTo>
                    <a:lnTo>
                      <a:pt x="34969" y="4930"/>
                    </a:lnTo>
                    <a:lnTo>
                      <a:pt x="34969" y="4037"/>
                    </a:lnTo>
                    <a:lnTo>
                      <a:pt x="34183" y="4037"/>
                    </a:lnTo>
                    <a:lnTo>
                      <a:pt x="34183" y="4930"/>
                    </a:lnTo>
                    <a:lnTo>
                      <a:pt x="33409" y="4930"/>
                    </a:lnTo>
                    <a:lnTo>
                      <a:pt x="33409" y="5442"/>
                    </a:lnTo>
                    <a:lnTo>
                      <a:pt x="20801" y="2787"/>
                    </a:lnTo>
                    <a:lnTo>
                      <a:pt x="20801" y="560"/>
                    </a:lnTo>
                    <a:lnTo>
                      <a:pt x="20801" y="1"/>
                    </a:lnTo>
                    <a:lnTo>
                      <a:pt x="20384" y="1"/>
                    </a:lnTo>
                    <a:lnTo>
                      <a:pt x="20384" y="560"/>
                    </a:lnTo>
                    <a:lnTo>
                      <a:pt x="19789" y="560"/>
                    </a:lnTo>
                    <a:lnTo>
                      <a:pt x="19789" y="1"/>
                    </a:lnTo>
                    <a:lnTo>
                      <a:pt x="19372" y="1"/>
                    </a:lnTo>
                    <a:lnTo>
                      <a:pt x="19372" y="560"/>
                    </a:lnTo>
                    <a:lnTo>
                      <a:pt x="18777" y="560"/>
                    </a:lnTo>
                    <a:lnTo>
                      <a:pt x="187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2"/>
              <p:cNvSpPr/>
              <p:nvPr/>
            </p:nvSpPr>
            <p:spPr>
              <a:xfrm>
                <a:off x="3844734" y="4598337"/>
                <a:ext cx="397669" cy="453051"/>
              </a:xfrm>
              <a:custGeom>
                <a:avLst/>
                <a:gdLst/>
                <a:ahLst/>
                <a:cxnLst/>
                <a:rect l="l" t="t" r="r" b="b"/>
                <a:pathLst>
                  <a:path w="10383" h="11829" extrusionOk="0">
                    <a:moveTo>
                      <a:pt x="6132" y="5608"/>
                    </a:moveTo>
                    <a:cubicBezTo>
                      <a:pt x="6156" y="5798"/>
                      <a:pt x="6216" y="5977"/>
                      <a:pt x="6299" y="6155"/>
                    </a:cubicBezTo>
                    <a:lnTo>
                      <a:pt x="4811" y="7096"/>
                    </a:lnTo>
                    <a:lnTo>
                      <a:pt x="4811" y="6024"/>
                    </a:lnTo>
                    <a:cubicBezTo>
                      <a:pt x="5275" y="5989"/>
                      <a:pt x="5728" y="5846"/>
                      <a:pt x="6132" y="5608"/>
                    </a:cubicBezTo>
                    <a:close/>
                    <a:moveTo>
                      <a:pt x="4584" y="0"/>
                    </a:moveTo>
                    <a:cubicBezTo>
                      <a:pt x="3944" y="0"/>
                      <a:pt x="3287" y="209"/>
                      <a:pt x="2703" y="679"/>
                    </a:cubicBezTo>
                    <a:cubicBezTo>
                      <a:pt x="584" y="2393"/>
                      <a:pt x="1656" y="5822"/>
                      <a:pt x="4382" y="6013"/>
                    </a:cubicBezTo>
                    <a:lnTo>
                      <a:pt x="4382" y="8358"/>
                    </a:lnTo>
                    <a:lnTo>
                      <a:pt x="3132" y="7584"/>
                    </a:lnTo>
                    <a:cubicBezTo>
                      <a:pt x="3453" y="6846"/>
                      <a:pt x="3144" y="5989"/>
                      <a:pt x="2429" y="5608"/>
                    </a:cubicBezTo>
                    <a:cubicBezTo>
                      <a:pt x="2206" y="5493"/>
                      <a:pt x="1967" y="5438"/>
                      <a:pt x="1731" y="5438"/>
                    </a:cubicBezTo>
                    <a:cubicBezTo>
                      <a:pt x="1210" y="5438"/>
                      <a:pt x="704" y="5704"/>
                      <a:pt x="417" y="6179"/>
                    </a:cubicBezTo>
                    <a:cubicBezTo>
                      <a:pt x="1" y="6858"/>
                      <a:pt x="179" y="7763"/>
                      <a:pt x="834" y="8227"/>
                    </a:cubicBezTo>
                    <a:cubicBezTo>
                      <a:pt x="1102" y="8417"/>
                      <a:pt x="1413" y="8510"/>
                      <a:pt x="1721" y="8510"/>
                    </a:cubicBezTo>
                    <a:cubicBezTo>
                      <a:pt x="2165" y="8510"/>
                      <a:pt x="2604" y="8319"/>
                      <a:pt x="2906" y="7953"/>
                    </a:cubicBezTo>
                    <a:lnTo>
                      <a:pt x="4382" y="8870"/>
                    </a:lnTo>
                    <a:lnTo>
                      <a:pt x="4382" y="11632"/>
                    </a:lnTo>
                    <a:cubicBezTo>
                      <a:pt x="4394" y="11763"/>
                      <a:pt x="4495" y="11829"/>
                      <a:pt x="4596" y="11829"/>
                    </a:cubicBezTo>
                    <a:cubicBezTo>
                      <a:pt x="4698" y="11829"/>
                      <a:pt x="4799" y="11763"/>
                      <a:pt x="4811" y="11632"/>
                    </a:cubicBezTo>
                    <a:lnTo>
                      <a:pt x="4811" y="7620"/>
                    </a:lnTo>
                    <a:lnTo>
                      <a:pt x="6537" y="6524"/>
                    </a:lnTo>
                    <a:cubicBezTo>
                      <a:pt x="6924" y="7011"/>
                      <a:pt x="7477" y="7245"/>
                      <a:pt x="8027" y="7245"/>
                    </a:cubicBezTo>
                    <a:cubicBezTo>
                      <a:pt x="8730" y="7245"/>
                      <a:pt x="9429" y="6864"/>
                      <a:pt x="9776" y="6143"/>
                    </a:cubicBezTo>
                    <a:cubicBezTo>
                      <a:pt x="10383" y="4870"/>
                      <a:pt x="9454" y="3393"/>
                      <a:pt x="8037" y="3393"/>
                    </a:cubicBezTo>
                    <a:lnTo>
                      <a:pt x="8037" y="3381"/>
                    </a:lnTo>
                    <a:cubicBezTo>
                      <a:pt x="7883" y="3381"/>
                      <a:pt x="7728" y="3393"/>
                      <a:pt x="7573" y="3441"/>
                    </a:cubicBezTo>
                    <a:cubicBezTo>
                      <a:pt x="7850" y="1469"/>
                      <a:pt x="6280" y="0"/>
                      <a:pt x="4584" y="0"/>
                    </a:cubicBezTo>
                    <a:close/>
                  </a:path>
                </a:pathLst>
              </a:custGeom>
              <a:solidFill>
                <a:srgbClr val="A575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2"/>
              <p:cNvSpPr/>
              <p:nvPr/>
            </p:nvSpPr>
            <p:spPr>
              <a:xfrm>
                <a:off x="3572972" y="4485205"/>
                <a:ext cx="5503174" cy="566534"/>
              </a:xfrm>
              <a:custGeom>
                <a:avLst/>
                <a:gdLst/>
                <a:ahLst/>
                <a:cxnLst/>
                <a:rect l="l" t="t" r="r" b="b"/>
                <a:pathLst>
                  <a:path w="143686" h="14792" extrusionOk="0">
                    <a:moveTo>
                      <a:pt x="7656" y="7002"/>
                    </a:moveTo>
                    <a:cubicBezTo>
                      <a:pt x="7692" y="7240"/>
                      <a:pt x="7763" y="7466"/>
                      <a:pt x="7871" y="7681"/>
                    </a:cubicBezTo>
                    <a:lnTo>
                      <a:pt x="6025" y="8871"/>
                    </a:lnTo>
                    <a:lnTo>
                      <a:pt x="6025" y="7514"/>
                    </a:lnTo>
                    <a:cubicBezTo>
                      <a:pt x="6597" y="7478"/>
                      <a:pt x="7156" y="7300"/>
                      <a:pt x="7656" y="7002"/>
                    </a:cubicBezTo>
                    <a:close/>
                    <a:moveTo>
                      <a:pt x="45554" y="8562"/>
                    </a:moveTo>
                    <a:cubicBezTo>
                      <a:pt x="45590" y="8752"/>
                      <a:pt x="45649" y="8931"/>
                      <a:pt x="45732" y="9109"/>
                    </a:cubicBezTo>
                    <a:lnTo>
                      <a:pt x="44244" y="10050"/>
                    </a:lnTo>
                    <a:lnTo>
                      <a:pt x="44244" y="8978"/>
                    </a:lnTo>
                    <a:cubicBezTo>
                      <a:pt x="44708" y="8943"/>
                      <a:pt x="45161" y="8800"/>
                      <a:pt x="45554" y="8562"/>
                    </a:cubicBezTo>
                    <a:close/>
                    <a:moveTo>
                      <a:pt x="35886" y="9788"/>
                    </a:moveTo>
                    <a:cubicBezTo>
                      <a:pt x="36172" y="10098"/>
                      <a:pt x="36565" y="10300"/>
                      <a:pt x="36993" y="10360"/>
                    </a:cubicBezTo>
                    <a:lnTo>
                      <a:pt x="36993" y="11288"/>
                    </a:lnTo>
                    <a:lnTo>
                      <a:pt x="35433" y="9955"/>
                    </a:lnTo>
                    <a:cubicBezTo>
                      <a:pt x="35588" y="9907"/>
                      <a:pt x="35731" y="9859"/>
                      <a:pt x="35886" y="9788"/>
                    </a:cubicBezTo>
                    <a:close/>
                    <a:moveTo>
                      <a:pt x="135779" y="9788"/>
                    </a:moveTo>
                    <a:cubicBezTo>
                      <a:pt x="136077" y="10098"/>
                      <a:pt x="136458" y="10300"/>
                      <a:pt x="136887" y="10360"/>
                    </a:cubicBezTo>
                    <a:lnTo>
                      <a:pt x="136887" y="11288"/>
                    </a:lnTo>
                    <a:lnTo>
                      <a:pt x="135327" y="9955"/>
                    </a:lnTo>
                    <a:cubicBezTo>
                      <a:pt x="135482" y="9907"/>
                      <a:pt x="135636" y="9859"/>
                      <a:pt x="135779" y="9788"/>
                    </a:cubicBezTo>
                    <a:close/>
                    <a:moveTo>
                      <a:pt x="38660" y="9788"/>
                    </a:moveTo>
                    <a:cubicBezTo>
                      <a:pt x="38815" y="9848"/>
                      <a:pt x="38970" y="9907"/>
                      <a:pt x="39136" y="9955"/>
                    </a:cubicBezTo>
                    <a:lnTo>
                      <a:pt x="37541" y="11312"/>
                    </a:lnTo>
                    <a:lnTo>
                      <a:pt x="37541" y="10360"/>
                    </a:lnTo>
                    <a:cubicBezTo>
                      <a:pt x="37970" y="10300"/>
                      <a:pt x="38362" y="10098"/>
                      <a:pt x="38660" y="9788"/>
                    </a:cubicBezTo>
                    <a:close/>
                    <a:moveTo>
                      <a:pt x="42800" y="8727"/>
                    </a:moveTo>
                    <a:cubicBezTo>
                      <a:pt x="43103" y="8858"/>
                      <a:pt x="43439" y="8942"/>
                      <a:pt x="43804" y="8967"/>
                    </a:cubicBezTo>
                    <a:lnTo>
                      <a:pt x="43804" y="11312"/>
                    </a:lnTo>
                    <a:lnTo>
                      <a:pt x="42565" y="10538"/>
                    </a:lnTo>
                    <a:cubicBezTo>
                      <a:pt x="42649" y="10348"/>
                      <a:pt x="42684" y="10145"/>
                      <a:pt x="42684" y="9931"/>
                    </a:cubicBezTo>
                    <a:cubicBezTo>
                      <a:pt x="42684" y="9609"/>
                      <a:pt x="42600" y="9332"/>
                      <a:pt x="42459" y="9107"/>
                    </a:cubicBezTo>
                    <a:lnTo>
                      <a:pt x="42459" y="9107"/>
                    </a:lnTo>
                    <a:cubicBezTo>
                      <a:pt x="42581" y="8989"/>
                      <a:pt x="42696" y="8862"/>
                      <a:pt x="42800" y="8727"/>
                    </a:cubicBezTo>
                    <a:close/>
                    <a:moveTo>
                      <a:pt x="138554" y="9788"/>
                    </a:moveTo>
                    <a:cubicBezTo>
                      <a:pt x="138708" y="9848"/>
                      <a:pt x="138863" y="9907"/>
                      <a:pt x="139030" y="9955"/>
                    </a:cubicBezTo>
                    <a:lnTo>
                      <a:pt x="137434" y="11312"/>
                    </a:lnTo>
                    <a:lnTo>
                      <a:pt x="137434" y="10360"/>
                    </a:lnTo>
                    <a:cubicBezTo>
                      <a:pt x="137863" y="10300"/>
                      <a:pt x="138256" y="10098"/>
                      <a:pt x="138554" y="9788"/>
                    </a:cubicBezTo>
                    <a:close/>
                    <a:moveTo>
                      <a:pt x="26086" y="5576"/>
                    </a:moveTo>
                    <a:cubicBezTo>
                      <a:pt x="25442" y="5576"/>
                      <a:pt x="24798" y="5910"/>
                      <a:pt x="24468" y="6597"/>
                    </a:cubicBezTo>
                    <a:cubicBezTo>
                      <a:pt x="24283" y="6483"/>
                      <a:pt x="24095" y="6432"/>
                      <a:pt x="23916" y="6432"/>
                    </a:cubicBezTo>
                    <a:cubicBezTo>
                      <a:pt x="23130" y="6432"/>
                      <a:pt x="22525" y="7405"/>
                      <a:pt x="23146" y="8133"/>
                    </a:cubicBezTo>
                    <a:cubicBezTo>
                      <a:pt x="22277" y="8550"/>
                      <a:pt x="21944" y="9621"/>
                      <a:pt x="22432" y="10467"/>
                    </a:cubicBezTo>
                    <a:cubicBezTo>
                      <a:pt x="22744" y="10999"/>
                      <a:pt x="23304" y="11294"/>
                      <a:pt x="23876" y="11294"/>
                    </a:cubicBezTo>
                    <a:cubicBezTo>
                      <a:pt x="24199" y="11294"/>
                      <a:pt x="24525" y="11200"/>
                      <a:pt x="24813" y="11002"/>
                    </a:cubicBezTo>
                    <a:cubicBezTo>
                      <a:pt x="25076" y="11197"/>
                      <a:pt x="25395" y="11304"/>
                      <a:pt x="25724" y="11304"/>
                    </a:cubicBezTo>
                    <a:cubicBezTo>
                      <a:pt x="25797" y="11304"/>
                      <a:pt x="25870" y="11299"/>
                      <a:pt x="25944" y="11288"/>
                    </a:cubicBezTo>
                    <a:lnTo>
                      <a:pt x="25944" y="14312"/>
                    </a:lnTo>
                    <a:cubicBezTo>
                      <a:pt x="25944" y="14426"/>
                      <a:pt x="26028" y="14482"/>
                      <a:pt x="26111" y="14482"/>
                    </a:cubicBezTo>
                    <a:cubicBezTo>
                      <a:pt x="26194" y="14482"/>
                      <a:pt x="26278" y="14426"/>
                      <a:pt x="26278" y="14312"/>
                    </a:cubicBezTo>
                    <a:lnTo>
                      <a:pt x="26278" y="11181"/>
                    </a:lnTo>
                    <a:cubicBezTo>
                      <a:pt x="26456" y="11110"/>
                      <a:pt x="26623" y="11002"/>
                      <a:pt x="26754" y="10860"/>
                    </a:cubicBezTo>
                    <a:cubicBezTo>
                      <a:pt x="27159" y="11145"/>
                      <a:pt x="27606" y="11274"/>
                      <a:pt x="28040" y="11274"/>
                    </a:cubicBezTo>
                    <a:cubicBezTo>
                      <a:pt x="29201" y="11274"/>
                      <a:pt x="30278" y="10355"/>
                      <a:pt x="30278" y="9038"/>
                    </a:cubicBezTo>
                    <a:cubicBezTo>
                      <a:pt x="30278" y="7807"/>
                      <a:pt x="29290" y="6811"/>
                      <a:pt x="28062" y="6811"/>
                    </a:cubicBezTo>
                    <a:cubicBezTo>
                      <a:pt x="28054" y="6811"/>
                      <a:pt x="28047" y="6811"/>
                      <a:pt x="28040" y="6811"/>
                    </a:cubicBezTo>
                    <a:cubicBezTo>
                      <a:pt x="27956" y="6811"/>
                      <a:pt x="27885" y="6823"/>
                      <a:pt x="27813" y="6823"/>
                    </a:cubicBezTo>
                    <a:cubicBezTo>
                      <a:pt x="27542" y="6002"/>
                      <a:pt x="26814" y="5576"/>
                      <a:pt x="26086" y="5576"/>
                    </a:cubicBezTo>
                    <a:close/>
                    <a:moveTo>
                      <a:pt x="5724" y="0"/>
                    </a:moveTo>
                    <a:cubicBezTo>
                      <a:pt x="4927" y="0"/>
                      <a:pt x="4108" y="261"/>
                      <a:pt x="3382" y="846"/>
                    </a:cubicBezTo>
                    <a:cubicBezTo>
                      <a:pt x="727" y="2990"/>
                      <a:pt x="2072" y="7276"/>
                      <a:pt x="5477" y="7514"/>
                    </a:cubicBezTo>
                    <a:lnTo>
                      <a:pt x="5477" y="10443"/>
                    </a:lnTo>
                    <a:lnTo>
                      <a:pt x="3918" y="9467"/>
                    </a:lnTo>
                    <a:cubicBezTo>
                      <a:pt x="4322" y="8550"/>
                      <a:pt x="3941" y="7466"/>
                      <a:pt x="3048" y="7014"/>
                    </a:cubicBezTo>
                    <a:cubicBezTo>
                      <a:pt x="2764" y="6866"/>
                      <a:pt x="2460" y="6796"/>
                      <a:pt x="2160" y="6796"/>
                    </a:cubicBezTo>
                    <a:cubicBezTo>
                      <a:pt x="1516" y="6796"/>
                      <a:pt x="893" y="7120"/>
                      <a:pt x="536" y="7704"/>
                    </a:cubicBezTo>
                    <a:cubicBezTo>
                      <a:pt x="0" y="8562"/>
                      <a:pt x="227" y="9681"/>
                      <a:pt x="1048" y="10264"/>
                    </a:cubicBezTo>
                    <a:cubicBezTo>
                      <a:pt x="1387" y="10505"/>
                      <a:pt x="1779" y="10622"/>
                      <a:pt x="2168" y="10622"/>
                    </a:cubicBezTo>
                    <a:cubicBezTo>
                      <a:pt x="2720" y="10622"/>
                      <a:pt x="3266" y="10385"/>
                      <a:pt x="3644" y="9931"/>
                    </a:cubicBezTo>
                    <a:lnTo>
                      <a:pt x="5477" y="11074"/>
                    </a:lnTo>
                    <a:lnTo>
                      <a:pt x="5477" y="14527"/>
                    </a:lnTo>
                    <a:cubicBezTo>
                      <a:pt x="5489" y="14693"/>
                      <a:pt x="5617" y="14777"/>
                      <a:pt x="5745" y="14777"/>
                    </a:cubicBezTo>
                    <a:cubicBezTo>
                      <a:pt x="5873" y="14777"/>
                      <a:pt x="6001" y="14693"/>
                      <a:pt x="6013" y="14527"/>
                    </a:cubicBezTo>
                    <a:lnTo>
                      <a:pt x="6013" y="9502"/>
                    </a:lnTo>
                    <a:lnTo>
                      <a:pt x="8168" y="8133"/>
                    </a:lnTo>
                    <a:cubicBezTo>
                      <a:pt x="8654" y="8739"/>
                      <a:pt x="9343" y="9028"/>
                      <a:pt x="10028" y="9028"/>
                    </a:cubicBezTo>
                    <a:cubicBezTo>
                      <a:pt x="10905" y="9028"/>
                      <a:pt x="11776" y="8553"/>
                      <a:pt x="12204" y="7657"/>
                    </a:cubicBezTo>
                    <a:cubicBezTo>
                      <a:pt x="12966" y="6061"/>
                      <a:pt x="11800" y="4228"/>
                      <a:pt x="10037" y="4228"/>
                    </a:cubicBezTo>
                    <a:cubicBezTo>
                      <a:pt x="10005" y="4226"/>
                      <a:pt x="9972" y="4225"/>
                      <a:pt x="9939" y="4225"/>
                    </a:cubicBezTo>
                    <a:cubicBezTo>
                      <a:pt x="9782" y="4225"/>
                      <a:pt x="9624" y="4248"/>
                      <a:pt x="9466" y="4287"/>
                    </a:cubicBezTo>
                    <a:cubicBezTo>
                      <a:pt x="9812" y="1839"/>
                      <a:pt x="7845" y="0"/>
                      <a:pt x="5724" y="0"/>
                    </a:cubicBezTo>
                    <a:close/>
                    <a:moveTo>
                      <a:pt x="37266" y="13"/>
                    </a:moveTo>
                    <a:cubicBezTo>
                      <a:pt x="35241" y="13"/>
                      <a:pt x="33503" y="1450"/>
                      <a:pt x="33100" y="3442"/>
                    </a:cubicBezTo>
                    <a:cubicBezTo>
                      <a:pt x="31600" y="4097"/>
                      <a:pt x="30766" y="5716"/>
                      <a:pt x="31100" y="7323"/>
                    </a:cubicBezTo>
                    <a:cubicBezTo>
                      <a:pt x="31433" y="8931"/>
                      <a:pt x="32850" y="10086"/>
                      <a:pt x="34493" y="10086"/>
                    </a:cubicBezTo>
                    <a:lnTo>
                      <a:pt x="34731" y="10086"/>
                    </a:lnTo>
                    <a:lnTo>
                      <a:pt x="36981" y="12015"/>
                    </a:lnTo>
                    <a:lnTo>
                      <a:pt x="36981" y="14515"/>
                    </a:lnTo>
                    <a:cubicBezTo>
                      <a:pt x="36981" y="14699"/>
                      <a:pt x="37121" y="14792"/>
                      <a:pt x="37261" y="14792"/>
                    </a:cubicBezTo>
                    <a:cubicBezTo>
                      <a:pt x="37401" y="14792"/>
                      <a:pt x="37541" y="14699"/>
                      <a:pt x="37541" y="14515"/>
                    </a:cubicBezTo>
                    <a:lnTo>
                      <a:pt x="37541" y="12050"/>
                    </a:lnTo>
                    <a:lnTo>
                      <a:pt x="39647" y="10248"/>
                    </a:lnTo>
                    <a:lnTo>
                      <a:pt x="39647" y="10248"/>
                    </a:lnTo>
                    <a:cubicBezTo>
                      <a:pt x="39791" y="10966"/>
                      <a:pt x="40474" y="11472"/>
                      <a:pt x="41182" y="11472"/>
                    </a:cubicBezTo>
                    <a:cubicBezTo>
                      <a:pt x="41592" y="11472"/>
                      <a:pt x="42011" y="11303"/>
                      <a:pt x="42339" y="10907"/>
                    </a:cubicBezTo>
                    <a:lnTo>
                      <a:pt x="43804" y="11824"/>
                    </a:lnTo>
                    <a:lnTo>
                      <a:pt x="43804" y="14586"/>
                    </a:lnTo>
                    <a:cubicBezTo>
                      <a:pt x="43815" y="14717"/>
                      <a:pt x="43920" y="14783"/>
                      <a:pt x="44024" y="14783"/>
                    </a:cubicBezTo>
                    <a:cubicBezTo>
                      <a:pt x="44128" y="14783"/>
                      <a:pt x="44232" y="14717"/>
                      <a:pt x="44244" y="14586"/>
                    </a:cubicBezTo>
                    <a:lnTo>
                      <a:pt x="44244" y="10574"/>
                    </a:lnTo>
                    <a:lnTo>
                      <a:pt x="45959" y="9478"/>
                    </a:lnTo>
                    <a:cubicBezTo>
                      <a:pt x="46351" y="9965"/>
                      <a:pt x="46907" y="10199"/>
                      <a:pt x="47458" y="10199"/>
                    </a:cubicBezTo>
                    <a:cubicBezTo>
                      <a:pt x="48161" y="10199"/>
                      <a:pt x="48857" y="9818"/>
                      <a:pt x="49197" y="9097"/>
                    </a:cubicBezTo>
                    <a:cubicBezTo>
                      <a:pt x="49802" y="7829"/>
                      <a:pt x="48871" y="6347"/>
                      <a:pt x="47464" y="6347"/>
                    </a:cubicBezTo>
                    <a:cubicBezTo>
                      <a:pt x="47458" y="6347"/>
                      <a:pt x="47453" y="6347"/>
                      <a:pt x="47447" y="6347"/>
                    </a:cubicBezTo>
                    <a:lnTo>
                      <a:pt x="47459" y="6335"/>
                    </a:lnTo>
                    <a:cubicBezTo>
                      <a:pt x="47304" y="6335"/>
                      <a:pt x="47149" y="6347"/>
                      <a:pt x="47006" y="6395"/>
                    </a:cubicBezTo>
                    <a:cubicBezTo>
                      <a:pt x="47018" y="6252"/>
                      <a:pt x="47030" y="6109"/>
                      <a:pt x="47030" y="5966"/>
                    </a:cubicBezTo>
                    <a:cubicBezTo>
                      <a:pt x="47030" y="4159"/>
                      <a:pt x="45553" y="2953"/>
                      <a:pt x="44004" y="2953"/>
                    </a:cubicBezTo>
                    <a:cubicBezTo>
                      <a:pt x="43308" y="2953"/>
                      <a:pt x="42597" y="3196"/>
                      <a:pt x="41999" y="3737"/>
                    </a:cubicBezTo>
                    <a:lnTo>
                      <a:pt x="41999" y="3737"/>
                    </a:lnTo>
                    <a:cubicBezTo>
                      <a:pt x="41834" y="3625"/>
                      <a:pt x="41657" y="3526"/>
                      <a:pt x="41470" y="3442"/>
                    </a:cubicBezTo>
                    <a:lnTo>
                      <a:pt x="41470" y="3454"/>
                    </a:lnTo>
                    <a:cubicBezTo>
                      <a:pt x="41077" y="1454"/>
                      <a:pt x="39327" y="13"/>
                      <a:pt x="37291" y="13"/>
                    </a:cubicBezTo>
                    <a:cubicBezTo>
                      <a:pt x="37282" y="13"/>
                      <a:pt x="37274" y="13"/>
                      <a:pt x="37266" y="13"/>
                    </a:cubicBezTo>
                    <a:close/>
                    <a:moveTo>
                      <a:pt x="137159" y="13"/>
                    </a:moveTo>
                    <a:cubicBezTo>
                      <a:pt x="135134" y="13"/>
                      <a:pt x="133396" y="1450"/>
                      <a:pt x="133005" y="3442"/>
                    </a:cubicBezTo>
                    <a:cubicBezTo>
                      <a:pt x="131493" y="4097"/>
                      <a:pt x="130660" y="5716"/>
                      <a:pt x="130993" y="7323"/>
                    </a:cubicBezTo>
                    <a:cubicBezTo>
                      <a:pt x="131337" y="8923"/>
                      <a:pt x="132741" y="10074"/>
                      <a:pt x="134373" y="10074"/>
                    </a:cubicBezTo>
                    <a:cubicBezTo>
                      <a:pt x="134381" y="10074"/>
                      <a:pt x="134390" y="10074"/>
                      <a:pt x="134398" y="10074"/>
                    </a:cubicBezTo>
                    <a:lnTo>
                      <a:pt x="134624" y="10074"/>
                    </a:lnTo>
                    <a:lnTo>
                      <a:pt x="136887" y="12015"/>
                    </a:lnTo>
                    <a:lnTo>
                      <a:pt x="136887" y="14515"/>
                    </a:lnTo>
                    <a:cubicBezTo>
                      <a:pt x="136887" y="14699"/>
                      <a:pt x="137024" y="14792"/>
                      <a:pt x="137160" y="14792"/>
                    </a:cubicBezTo>
                    <a:cubicBezTo>
                      <a:pt x="137297" y="14792"/>
                      <a:pt x="137434" y="14699"/>
                      <a:pt x="137434" y="14515"/>
                    </a:cubicBezTo>
                    <a:lnTo>
                      <a:pt x="137434" y="12050"/>
                    </a:lnTo>
                    <a:lnTo>
                      <a:pt x="139744" y="10074"/>
                    </a:lnTo>
                    <a:lnTo>
                      <a:pt x="139958" y="10074"/>
                    </a:lnTo>
                    <a:cubicBezTo>
                      <a:pt x="141590" y="10074"/>
                      <a:pt x="143006" y="8931"/>
                      <a:pt x="143340" y="7335"/>
                    </a:cubicBezTo>
                    <a:cubicBezTo>
                      <a:pt x="143685" y="5728"/>
                      <a:pt x="142864" y="4109"/>
                      <a:pt x="141363" y="3442"/>
                    </a:cubicBezTo>
                    <a:lnTo>
                      <a:pt x="141363" y="3454"/>
                    </a:lnTo>
                    <a:cubicBezTo>
                      <a:pt x="140970" y="1454"/>
                      <a:pt x="139220" y="13"/>
                      <a:pt x="137184" y="13"/>
                    </a:cubicBezTo>
                    <a:cubicBezTo>
                      <a:pt x="137176" y="13"/>
                      <a:pt x="137168" y="13"/>
                      <a:pt x="137159" y="1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2"/>
              <p:cNvSpPr/>
              <p:nvPr/>
            </p:nvSpPr>
            <p:spPr>
              <a:xfrm>
                <a:off x="2428445" y="5032866"/>
                <a:ext cx="6715624" cy="106282"/>
              </a:xfrm>
              <a:custGeom>
                <a:avLst/>
                <a:gdLst/>
                <a:ahLst/>
                <a:cxnLst/>
                <a:rect l="l" t="t" r="r" b="b"/>
                <a:pathLst>
                  <a:path w="145770" h="2775" extrusionOk="0">
                    <a:moveTo>
                      <a:pt x="1" y="1"/>
                    </a:moveTo>
                    <a:lnTo>
                      <a:pt x="1" y="2775"/>
                    </a:lnTo>
                    <a:lnTo>
                      <a:pt x="145769" y="2775"/>
                    </a:lnTo>
                    <a:lnTo>
                      <a:pt x="14576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2"/>
              <p:cNvSpPr/>
              <p:nvPr/>
            </p:nvSpPr>
            <p:spPr>
              <a:xfrm>
                <a:off x="3674538" y="4484745"/>
                <a:ext cx="5448098" cy="567338"/>
              </a:xfrm>
              <a:custGeom>
                <a:avLst/>
                <a:gdLst/>
                <a:ahLst/>
                <a:cxnLst/>
                <a:rect l="l" t="t" r="r" b="b"/>
                <a:pathLst>
                  <a:path w="142248" h="14813" extrusionOk="0">
                    <a:moveTo>
                      <a:pt x="102326" y="7002"/>
                    </a:moveTo>
                    <a:cubicBezTo>
                      <a:pt x="102362" y="7240"/>
                      <a:pt x="102433" y="7478"/>
                      <a:pt x="102540" y="7693"/>
                    </a:cubicBezTo>
                    <a:lnTo>
                      <a:pt x="100671" y="8871"/>
                    </a:lnTo>
                    <a:lnTo>
                      <a:pt x="100671" y="7526"/>
                    </a:lnTo>
                    <a:cubicBezTo>
                      <a:pt x="101254" y="7478"/>
                      <a:pt x="101826" y="7300"/>
                      <a:pt x="102326" y="7002"/>
                    </a:cubicBezTo>
                    <a:close/>
                    <a:moveTo>
                      <a:pt x="3909" y="8443"/>
                    </a:moveTo>
                    <a:cubicBezTo>
                      <a:pt x="4314" y="8681"/>
                      <a:pt x="4778" y="8824"/>
                      <a:pt x="5254" y="8859"/>
                    </a:cubicBezTo>
                    <a:lnTo>
                      <a:pt x="5254" y="9967"/>
                    </a:lnTo>
                    <a:lnTo>
                      <a:pt x="3730" y="9002"/>
                    </a:lnTo>
                    <a:cubicBezTo>
                      <a:pt x="3825" y="8824"/>
                      <a:pt x="3885" y="8633"/>
                      <a:pt x="3909" y="8443"/>
                    </a:cubicBezTo>
                    <a:close/>
                    <a:moveTo>
                      <a:pt x="118518" y="8443"/>
                    </a:moveTo>
                    <a:cubicBezTo>
                      <a:pt x="118923" y="8681"/>
                      <a:pt x="119388" y="8824"/>
                      <a:pt x="119864" y="8859"/>
                    </a:cubicBezTo>
                    <a:lnTo>
                      <a:pt x="119864" y="9967"/>
                    </a:lnTo>
                    <a:lnTo>
                      <a:pt x="118352" y="9002"/>
                    </a:lnTo>
                    <a:cubicBezTo>
                      <a:pt x="118435" y="8824"/>
                      <a:pt x="118495" y="8633"/>
                      <a:pt x="118518" y="8443"/>
                    </a:cubicBezTo>
                    <a:close/>
                    <a:moveTo>
                      <a:pt x="138056" y="5590"/>
                    </a:moveTo>
                    <a:cubicBezTo>
                      <a:pt x="137412" y="5590"/>
                      <a:pt x="136766" y="5923"/>
                      <a:pt x="136437" y="6609"/>
                    </a:cubicBezTo>
                    <a:cubicBezTo>
                      <a:pt x="136251" y="6492"/>
                      <a:pt x="136061" y="6440"/>
                      <a:pt x="135881" y="6440"/>
                    </a:cubicBezTo>
                    <a:cubicBezTo>
                      <a:pt x="135094" y="6440"/>
                      <a:pt x="134486" y="7419"/>
                      <a:pt x="135116" y="8145"/>
                    </a:cubicBezTo>
                    <a:cubicBezTo>
                      <a:pt x="134247" y="8562"/>
                      <a:pt x="133913" y="9645"/>
                      <a:pt x="134401" y="10479"/>
                    </a:cubicBezTo>
                    <a:cubicBezTo>
                      <a:pt x="134712" y="11017"/>
                      <a:pt x="135269" y="11309"/>
                      <a:pt x="135841" y="11309"/>
                    </a:cubicBezTo>
                    <a:cubicBezTo>
                      <a:pt x="136168" y="11309"/>
                      <a:pt x="136500" y="11214"/>
                      <a:pt x="136794" y="11014"/>
                    </a:cubicBezTo>
                    <a:cubicBezTo>
                      <a:pt x="137045" y="11205"/>
                      <a:pt x="137354" y="11312"/>
                      <a:pt x="137687" y="11312"/>
                    </a:cubicBezTo>
                    <a:cubicBezTo>
                      <a:pt x="137759" y="11312"/>
                      <a:pt x="137830" y="11312"/>
                      <a:pt x="137914" y="11300"/>
                    </a:cubicBezTo>
                    <a:lnTo>
                      <a:pt x="137914" y="14324"/>
                    </a:lnTo>
                    <a:cubicBezTo>
                      <a:pt x="137914" y="14432"/>
                      <a:pt x="137997" y="14485"/>
                      <a:pt x="138080" y="14485"/>
                    </a:cubicBezTo>
                    <a:cubicBezTo>
                      <a:pt x="138164" y="14485"/>
                      <a:pt x="138247" y="14432"/>
                      <a:pt x="138247" y="14324"/>
                    </a:cubicBezTo>
                    <a:lnTo>
                      <a:pt x="138247" y="11193"/>
                    </a:lnTo>
                    <a:cubicBezTo>
                      <a:pt x="138426" y="11122"/>
                      <a:pt x="138592" y="11003"/>
                      <a:pt x="138723" y="10872"/>
                    </a:cubicBezTo>
                    <a:cubicBezTo>
                      <a:pt x="139128" y="11153"/>
                      <a:pt x="139574" y="11281"/>
                      <a:pt x="140007" y="11281"/>
                    </a:cubicBezTo>
                    <a:cubicBezTo>
                      <a:pt x="141169" y="11281"/>
                      <a:pt x="142248" y="10367"/>
                      <a:pt x="142248" y="9050"/>
                    </a:cubicBezTo>
                    <a:cubicBezTo>
                      <a:pt x="142236" y="7824"/>
                      <a:pt x="141247" y="6835"/>
                      <a:pt x="140021" y="6835"/>
                    </a:cubicBezTo>
                    <a:cubicBezTo>
                      <a:pt x="139938" y="6835"/>
                      <a:pt x="139866" y="6847"/>
                      <a:pt x="139783" y="6847"/>
                    </a:cubicBezTo>
                    <a:cubicBezTo>
                      <a:pt x="139517" y="6018"/>
                      <a:pt x="138787" y="5590"/>
                      <a:pt x="138056" y="5590"/>
                    </a:cubicBezTo>
                    <a:close/>
                    <a:moveTo>
                      <a:pt x="36796" y="4629"/>
                    </a:moveTo>
                    <a:cubicBezTo>
                      <a:pt x="36081" y="4629"/>
                      <a:pt x="35365" y="4999"/>
                      <a:pt x="34996" y="5764"/>
                    </a:cubicBezTo>
                    <a:cubicBezTo>
                      <a:pt x="34790" y="5632"/>
                      <a:pt x="34580" y="5574"/>
                      <a:pt x="34381" y="5574"/>
                    </a:cubicBezTo>
                    <a:cubicBezTo>
                      <a:pt x="33518" y="5574"/>
                      <a:pt x="32847" y="6652"/>
                      <a:pt x="33543" y="7455"/>
                    </a:cubicBezTo>
                    <a:cubicBezTo>
                      <a:pt x="32579" y="7919"/>
                      <a:pt x="32222" y="9109"/>
                      <a:pt x="32758" y="10038"/>
                    </a:cubicBezTo>
                    <a:cubicBezTo>
                      <a:pt x="33100" y="10631"/>
                      <a:pt x="33719" y="10957"/>
                      <a:pt x="34351" y="10957"/>
                    </a:cubicBezTo>
                    <a:cubicBezTo>
                      <a:pt x="34709" y="10957"/>
                      <a:pt x="35071" y="10853"/>
                      <a:pt x="35389" y="10633"/>
                    </a:cubicBezTo>
                    <a:cubicBezTo>
                      <a:pt x="35675" y="10848"/>
                      <a:pt x="36020" y="10967"/>
                      <a:pt x="36377" y="10967"/>
                    </a:cubicBezTo>
                    <a:cubicBezTo>
                      <a:pt x="36472" y="10967"/>
                      <a:pt x="36556" y="10955"/>
                      <a:pt x="36639" y="10943"/>
                    </a:cubicBezTo>
                    <a:lnTo>
                      <a:pt x="36639" y="14313"/>
                    </a:lnTo>
                    <a:cubicBezTo>
                      <a:pt x="36639" y="14438"/>
                      <a:pt x="36731" y="14500"/>
                      <a:pt x="36824" y="14500"/>
                    </a:cubicBezTo>
                    <a:cubicBezTo>
                      <a:pt x="36916" y="14500"/>
                      <a:pt x="37008" y="14438"/>
                      <a:pt x="37008" y="14313"/>
                    </a:cubicBezTo>
                    <a:lnTo>
                      <a:pt x="37008" y="10848"/>
                    </a:lnTo>
                    <a:cubicBezTo>
                      <a:pt x="37211" y="10764"/>
                      <a:pt x="37389" y="10633"/>
                      <a:pt x="37544" y="10479"/>
                    </a:cubicBezTo>
                    <a:cubicBezTo>
                      <a:pt x="37992" y="10793"/>
                      <a:pt x="38485" y="10936"/>
                      <a:pt x="38965" y="10936"/>
                    </a:cubicBezTo>
                    <a:cubicBezTo>
                      <a:pt x="40246" y="10936"/>
                      <a:pt x="41437" y="9922"/>
                      <a:pt x="41437" y="8467"/>
                    </a:cubicBezTo>
                    <a:cubicBezTo>
                      <a:pt x="41437" y="7097"/>
                      <a:pt x="40330" y="6002"/>
                      <a:pt x="38961" y="6002"/>
                    </a:cubicBezTo>
                    <a:cubicBezTo>
                      <a:pt x="38877" y="6002"/>
                      <a:pt x="38794" y="6002"/>
                      <a:pt x="38711" y="6014"/>
                    </a:cubicBezTo>
                    <a:cubicBezTo>
                      <a:pt x="38414" y="5103"/>
                      <a:pt x="37606" y="4629"/>
                      <a:pt x="36796" y="4629"/>
                    </a:cubicBezTo>
                    <a:close/>
                    <a:moveTo>
                      <a:pt x="100381" y="1"/>
                    </a:moveTo>
                    <a:cubicBezTo>
                      <a:pt x="99584" y="1"/>
                      <a:pt x="98765" y="261"/>
                      <a:pt x="98040" y="847"/>
                    </a:cubicBezTo>
                    <a:cubicBezTo>
                      <a:pt x="95385" y="3002"/>
                      <a:pt x="96730" y="7276"/>
                      <a:pt x="100135" y="7526"/>
                    </a:cubicBezTo>
                    <a:lnTo>
                      <a:pt x="100135" y="10455"/>
                    </a:lnTo>
                    <a:lnTo>
                      <a:pt x="98575" y="9479"/>
                    </a:lnTo>
                    <a:cubicBezTo>
                      <a:pt x="98968" y="8550"/>
                      <a:pt x="98587" y="7478"/>
                      <a:pt x="97694" y="7014"/>
                    </a:cubicBezTo>
                    <a:cubicBezTo>
                      <a:pt x="97414" y="6868"/>
                      <a:pt x="97113" y="6798"/>
                      <a:pt x="96816" y="6798"/>
                    </a:cubicBezTo>
                    <a:cubicBezTo>
                      <a:pt x="96169" y="6798"/>
                      <a:pt x="95541" y="7129"/>
                      <a:pt x="95182" y="7716"/>
                    </a:cubicBezTo>
                    <a:cubicBezTo>
                      <a:pt x="94658" y="8574"/>
                      <a:pt x="94884" y="9693"/>
                      <a:pt x="95706" y="10276"/>
                    </a:cubicBezTo>
                    <a:cubicBezTo>
                      <a:pt x="96044" y="10516"/>
                      <a:pt x="96434" y="10633"/>
                      <a:pt x="96821" y="10633"/>
                    </a:cubicBezTo>
                    <a:cubicBezTo>
                      <a:pt x="97375" y="10633"/>
                      <a:pt x="97923" y="10394"/>
                      <a:pt x="98302" y="9931"/>
                    </a:cubicBezTo>
                    <a:lnTo>
                      <a:pt x="100135" y="11086"/>
                    </a:lnTo>
                    <a:lnTo>
                      <a:pt x="100135" y="14539"/>
                    </a:lnTo>
                    <a:cubicBezTo>
                      <a:pt x="100147" y="14705"/>
                      <a:pt x="100275" y="14789"/>
                      <a:pt x="100403" y="14789"/>
                    </a:cubicBezTo>
                    <a:cubicBezTo>
                      <a:pt x="100531" y="14789"/>
                      <a:pt x="100659" y="14705"/>
                      <a:pt x="100671" y="14539"/>
                    </a:cubicBezTo>
                    <a:lnTo>
                      <a:pt x="100671" y="9514"/>
                    </a:lnTo>
                    <a:lnTo>
                      <a:pt x="102826" y="8145"/>
                    </a:lnTo>
                    <a:cubicBezTo>
                      <a:pt x="103311" y="8751"/>
                      <a:pt x="104000" y="9040"/>
                      <a:pt x="104686" y="9040"/>
                    </a:cubicBezTo>
                    <a:cubicBezTo>
                      <a:pt x="105563" y="9040"/>
                      <a:pt x="106434" y="8565"/>
                      <a:pt x="106862" y="7669"/>
                    </a:cubicBezTo>
                    <a:cubicBezTo>
                      <a:pt x="107622" y="6079"/>
                      <a:pt x="106465" y="4240"/>
                      <a:pt x="104712" y="4240"/>
                    </a:cubicBezTo>
                    <a:cubicBezTo>
                      <a:pt x="104707" y="4240"/>
                      <a:pt x="104701" y="4240"/>
                      <a:pt x="104695" y="4240"/>
                    </a:cubicBezTo>
                    <a:lnTo>
                      <a:pt x="104695" y="4228"/>
                    </a:lnTo>
                    <a:cubicBezTo>
                      <a:pt x="104505" y="4228"/>
                      <a:pt x="104314" y="4252"/>
                      <a:pt x="104124" y="4299"/>
                    </a:cubicBezTo>
                    <a:cubicBezTo>
                      <a:pt x="104470" y="1842"/>
                      <a:pt x="102502" y="1"/>
                      <a:pt x="100381" y="1"/>
                    </a:cubicBezTo>
                    <a:close/>
                    <a:moveTo>
                      <a:pt x="5517" y="2719"/>
                    </a:moveTo>
                    <a:cubicBezTo>
                      <a:pt x="3933" y="2719"/>
                      <a:pt x="2421" y="3959"/>
                      <a:pt x="2421" y="5800"/>
                    </a:cubicBezTo>
                    <a:cubicBezTo>
                      <a:pt x="2421" y="5942"/>
                      <a:pt x="2432" y="6085"/>
                      <a:pt x="2456" y="6228"/>
                    </a:cubicBezTo>
                    <a:cubicBezTo>
                      <a:pt x="2301" y="6192"/>
                      <a:pt x="2147" y="6169"/>
                      <a:pt x="1992" y="6169"/>
                    </a:cubicBezTo>
                    <a:cubicBezTo>
                      <a:pt x="897" y="6169"/>
                      <a:pt x="15" y="7050"/>
                      <a:pt x="15" y="8133"/>
                    </a:cubicBezTo>
                    <a:cubicBezTo>
                      <a:pt x="0" y="9343"/>
                      <a:pt x="987" y="10119"/>
                      <a:pt x="1998" y="10119"/>
                    </a:cubicBezTo>
                    <a:cubicBezTo>
                      <a:pt x="2550" y="10119"/>
                      <a:pt x="3108" y="9888"/>
                      <a:pt x="3516" y="9371"/>
                    </a:cubicBezTo>
                    <a:lnTo>
                      <a:pt x="5278" y="10491"/>
                    </a:lnTo>
                    <a:lnTo>
                      <a:pt x="5278" y="14598"/>
                    </a:lnTo>
                    <a:cubicBezTo>
                      <a:pt x="5278" y="14741"/>
                      <a:pt x="5388" y="14813"/>
                      <a:pt x="5498" y="14813"/>
                    </a:cubicBezTo>
                    <a:cubicBezTo>
                      <a:pt x="5608" y="14813"/>
                      <a:pt x="5719" y="14741"/>
                      <a:pt x="5719" y="14598"/>
                    </a:cubicBezTo>
                    <a:lnTo>
                      <a:pt x="5719" y="11765"/>
                    </a:lnTo>
                    <a:lnTo>
                      <a:pt x="7219" y="10824"/>
                    </a:lnTo>
                    <a:cubicBezTo>
                      <a:pt x="7530" y="11207"/>
                      <a:pt x="7985" y="11408"/>
                      <a:pt x="8443" y="11408"/>
                    </a:cubicBezTo>
                    <a:cubicBezTo>
                      <a:pt x="8755" y="11408"/>
                      <a:pt x="9068" y="11315"/>
                      <a:pt x="9338" y="11122"/>
                    </a:cubicBezTo>
                    <a:cubicBezTo>
                      <a:pt x="10017" y="10633"/>
                      <a:pt x="10207" y="9717"/>
                      <a:pt x="9779" y="9014"/>
                    </a:cubicBezTo>
                    <a:cubicBezTo>
                      <a:pt x="9484" y="8531"/>
                      <a:pt x="8963" y="8256"/>
                      <a:pt x="8430" y="8256"/>
                    </a:cubicBezTo>
                    <a:cubicBezTo>
                      <a:pt x="8189" y="8256"/>
                      <a:pt x="7945" y="8312"/>
                      <a:pt x="7719" y="8431"/>
                    </a:cubicBezTo>
                    <a:cubicBezTo>
                      <a:pt x="6981" y="8812"/>
                      <a:pt x="6659" y="9693"/>
                      <a:pt x="6993" y="10455"/>
                    </a:cubicBezTo>
                    <a:lnTo>
                      <a:pt x="5719" y="11253"/>
                    </a:lnTo>
                    <a:lnTo>
                      <a:pt x="5719" y="8859"/>
                    </a:lnTo>
                    <a:cubicBezTo>
                      <a:pt x="8386" y="8669"/>
                      <a:pt x="9552" y="5383"/>
                      <a:pt x="7588" y="3549"/>
                    </a:cubicBezTo>
                    <a:cubicBezTo>
                      <a:pt x="6973" y="2976"/>
                      <a:pt x="6238" y="2719"/>
                      <a:pt x="5517" y="2719"/>
                    </a:cubicBezTo>
                    <a:close/>
                    <a:moveTo>
                      <a:pt x="127676" y="195"/>
                    </a:moveTo>
                    <a:cubicBezTo>
                      <a:pt x="126644" y="195"/>
                      <a:pt x="125609" y="730"/>
                      <a:pt x="125079" y="1835"/>
                    </a:cubicBezTo>
                    <a:cubicBezTo>
                      <a:pt x="124786" y="1656"/>
                      <a:pt x="124489" y="1577"/>
                      <a:pt x="124206" y="1577"/>
                    </a:cubicBezTo>
                    <a:cubicBezTo>
                      <a:pt x="122948" y="1577"/>
                      <a:pt x="121978" y="3131"/>
                      <a:pt x="122959" y="4287"/>
                    </a:cubicBezTo>
                    <a:cubicBezTo>
                      <a:pt x="122914" y="4310"/>
                      <a:pt x="122869" y="4333"/>
                      <a:pt x="122825" y="4358"/>
                    </a:cubicBezTo>
                    <a:lnTo>
                      <a:pt x="122825" y="4358"/>
                    </a:lnTo>
                    <a:cubicBezTo>
                      <a:pt x="123545" y="5699"/>
                      <a:pt x="123123" y="7370"/>
                      <a:pt x="121957" y="8254"/>
                    </a:cubicBezTo>
                    <a:lnTo>
                      <a:pt x="121957" y="8254"/>
                    </a:lnTo>
                    <a:cubicBezTo>
                      <a:pt x="121907" y="8185"/>
                      <a:pt x="121860" y="8113"/>
                      <a:pt x="121816" y="8038"/>
                    </a:cubicBezTo>
                    <a:cubicBezTo>
                      <a:pt x="121056" y="6737"/>
                      <a:pt x="121533" y="5079"/>
                      <a:pt x="122825" y="4358"/>
                    </a:cubicBezTo>
                    <a:lnTo>
                      <a:pt x="122825" y="4358"/>
                    </a:lnTo>
                    <a:cubicBezTo>
                      <a:pt x="122670" y="4069"/>
                      <a:pt x="122462" y="3796"/>
                      <a:pt x="122197" y="3549"/>
                    </a:cubicBezTo>
                    <a:cubicBezTo>
                      <a:pt x="121583" y="2976"/>
                      <a:pt x="120847" y="2719"/>
                      <a:pt x="120127" y="2719"/>
                    </a:cubicBezTo>
                    <a:cubicBezTo>
                      <a:pt x="118543" y="2719"/>
                      <a:pt x="117030" y="3959"/>
                      <a:pt x="117030" y="5800"/>
                    </a:cubicBezTo>
                    <a:cubicBezTo>
                      <a:pt x="117030" y="5942"/>
                      <a:pt x="117042" y="6085"/>
                      <a:pt x="117066" y="6228"/>
                    </a:cubicBezTo>
                    <a:cubicBezTo>
                      <a:pt x="116911" y="6192"/>
                      <a:pt x="116756" y="6169"/>
                      <a:pt x="116601" y="6169"/>
                    </a:cubicBezTo>
                    <a:cubicBezTo>
                      <a:pt x="115506" y="6169"/>
                      <a:pt x="114625" y="7050"/>
                      <a:pt x="114625" y="8133"/>
                    </a:cubicBezTo>
                    <a:cubicBezTo>
                      <a:pt x="114625" y="9331"/>
                      <a:pt x="115603" y="10097"/>
                      <a:pt x="116608" y="10097"/>
                    </a:cubicBezTo>
                    <a:cubicBezTo>
                      <a:pt x="117152" y="10097"/>
                      <a:pt x="117704" y="9873"/>
                      <a:pt x="118114" y="9371"/>
                    </a:cubicBezTo>
                    <a:lnTo>
                      <a:pt x="119876" y="10491"/>
                    </a:lnTo>
                    <a:lnTo>
                      <a:pt x="119876" y="14598"/>
                    </a:lnTo>
                    <a:cubicBezTo>
                      <a:pt x="119876" y="14741"/>
                      <a:pt x="119986" y="14813"/>
                      <a:pt x="120096" y="14813"/>
                    </a:cubicBezTo>
                    <a:cubicBezTo>
                      <a:pt x="120206" y="14813"/>
                      <a:pt x="120316" y="14741"/>
                      <a:pt x="120316" y="14598"/>
                    </a:cubicBezTo>
                    <a:lnTo>
                      <a:pt x="120316" y="11765"/>
                    </a:lnTo>
                    <a:lnTo>
                      <a:pt x="121828" y="10824"/>
                    </a:lnTo>
                    <a:cubicBezTo>
                      <a:pt x="122129" y="11195"/>
                      <a:pt x="122571" y="11389"/>
                      <a:pt x="123018" y="11389"/>
                    </a:cubicBezTo>
                    <a:cubicBezTo>
                      <a:pt x="123332" y="11389"/>
                      <a:pt x="123649" y="11294"/>
                      <a:pt x="123924" y="11098"/>
                    </a:cubicBezTo>
                    <a:cubicBezTo>
                      <a:pt x="124484" y="10701"/>
                      <a:pt x="124704" y="9982"/>
                      <a:pt x="124488" y="9342"/>
                    </a:cubicBezTo>
                    <a:lnTo>
                      <a:pt x="124488" y="9342"/>
                    </a:lnTo>
                    <a:cubicBezTo>
                      <a:pt x="124369" y="9358"/>
                      <a:pt x="124250" y="9366"/>
                      <a:pt x="124131" y="9366"/>
                    </a:cubicBezTo>
                    <a:cubicBezTo>
                      <a:pt x="123408" y="9366"/>
                      <a:pt x="122696" y="9073"/>
                      <a:pt x="122181" y="8527"/>
                    </a:cubicBezTo>
                    <a:lnTo>
                      <a:pt x="122181" y="8527"/>
                    </a:lnTo>
                    <a:cubicBezTo>
                      <a:pt x="121544" y="8937"/>
                      <a:pt x="121288" y="9749"/>
                      <a:pt x="121590" y="10455"/>
                    </a:cubicBezTo>
                    <a:lnTo>
                      <a:pt x="120316" y="11253"/>
                    </a:lnTo>
                    <a:lnTo>
                      <a:pt x="120316" y="8859"/>
                    </a:lnTo>
                    <a:cubicBezTo>
                      <a:pt x="120957" y="8814"/>
                      <a:pt x="121511" y="8591"/>
                      <a:pt x="121957" y="8254"/>
                    </a:cubicBezTo>
                    <a:lnTo>
                      <a:pt x="121957" y="8254"/>
                    </a:lnTo>
                    <a:cubicBezTo>
                      <a:pt x="122026" y="8351"/>
                      <a:pt x="122101" y="8442"/>
                      <a:pt x="122181" y="8527"/>
                    </a:cubicBezTo>
                    <a:lnTo>
                      <a:pt x="122181" y="8527"/>
                    </a:lnTo>
                    <a:cubicBezTo>
                      <a:pt x="122221" y="8501"/>
                      <a:pt x="122262" y="8477"/>
                      <a:pt x="122305" y="8455"/>
                    </a:cubicBezTo>
                    <a:cubicBezTo>
                      <a:pt x="122531" y="8339"/>
                      <a:pt x="122774" y="8285"/>
                      <a:pt x="123014" y="8285"/>
                    </a:cubicBezTo>
                    <a:cubicBezTo>
                      <a:pt x="123542" y="8285"/>
                      <a:pt x="124054" y="8551"/>
                      <a:pt x="124341" y="9026"/>
                    </a:cubicBezTo>
                    <a:cubicBezTo>
                      <a:pt x="124403" y="9128"/>
                      <a:pt x="124452" y="9234"/>
                      <a:pt x="124488" y="9342"/>
                    </a:cubicBezTo>
                    <a:lnTo>
                      <a:pt x="124488" y="9342"/>
                    </a:lnTo>
                    <a:cubicBezTo>
                      <a:pt x="124888" y="9288"/>
                      <a:pt x="125282" y="9141"/>
                      <a:pt x="125638" y="8895"/>
                    </a:cubicBezTo>
                    <a:cubicBezTo>
                      <a:pt x="126055" y="9205"/>
                      <a:pt x="126555" y="9383"/>
                      <a:pt x="127079" y="9383"/>
                    </a:cubicBezTo>
                    <a:cubicBezTo>
                      <a:pt x="127198" y="9383"/>
                      <a:pt x="127329" y="9371"/>
                      <a:pt x="127448" y="9348"/>
                    </a:cubicBezTo>
                    <a:lnTo>
                      <a:pt x="127448" y="14229"/>
                    </a:lnTo>
                    <a:cubicBezTo>
                      <a:pt x="127460" y="14390"/>
                      <a:pt x="127585" y="14470"/>
                      <a:pt x="127710" y="14470"/>
                    </a:cubicBezTo>
                    <a:cubicBezTo>
                      <a:pt x="127835" y="14470"/>
                      <a:pt x="127960" y="14390"/>
                      <a:pt x="127972" y="14229"/>
                    </a:cubicBezTo>
                    <a:lnTo>
                      <a:pt x="127972" y="9205"/>
                    </a:lnTo>
                    <a:cubicBezTo>
                      <a:pt x="128270" y="9074"/>
                      <a:pt x="128532" y="8907"/>
                      <a:pt x="128758" y="8681"/>
                    </a:cubicBezTo>
                    <a:cubicBezTo>
                      <a:pt x="129405" y="9143"/>
                      <a:pt x="130121" y="9351"/>
                      <a:pt x="130819" y="9351"/>
                    </a:cubicBezTo>
                    <a:cubicBezTo>
                      <a:pt x="132677" y="9351"/>
                      <a:pt x="134410" y="7875"/>
                      <a:pt x="134401" y="5764"/>
                    </a:cubicBezTo>
                    <a:cubicBezTo>
                      <a:pt x="134401" y="3795"/>
                      <a:pt x="132806" y="2192"/>
                      <a:pt x="130839" y="2192"/>
                    </a:cubicBezTo>
                    <a:cubicBezTo>
                      <a:pt x="130832" y="2192"/>
                      <a:pt x="130825" y="2192"/>
                      <a:pt x="130818" y="2192"/>
                    </a:cubicBezTo>
                    <a:cubicBezTo>
                      <a:pt x="130698" y="2192"/>
                      <a:pt x="130568" y="2192"/>
                      <a:pt x="130437" y="2204"/>
                    </a:cubicBezTo>
                    <a:cubicBezTo>
                      <a:pt x="130013" y="882"/>
                      <a:pt x="128846" y="195"/>
                      <a:pt x="127676" y="19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98" name="Google Shape;498;p32"/>
          <p:cNvGrpSpPr/>
          <p:nvPr/>
        </p:nvGrpSpPr>
        <p:grpSpPr>
          <a:xfrm>
            <a:off x="6940078" y="996946"/>
            <a:ext cx="4334196" cy="3485651"/>
            <a:chOff x="5039700" y="2786475"/>
            <a:chExt cx="2798061" cy="2250549"/>
          </a:xfrm>
        </p:grpSpPr>
        <p:sp>
          <p:nvSpPr>
            <p:cNvPr id="499" name="Google Shape;499;p32"/>
            <p:cNvSpPr/>
            <p:nvPr/>
          </p:nvSpPr>
          <p:spPr>
            <a:xfrm>
              <a:off x="6186580" y="3059062"/>
              <a:ext cx="12587" cy="44345"/>
            </a:xfrm>
            <a:custGeom>
              <a:avLst/>
              <a:gdLst/>
              <a:ahLst/>
              <a:cxnLst/>
              <a:rect l="l" t="t" r="r" b="b"/>
              <a:pathLst>
                <a:path w="453" h="1596" extrusionOk="0">
                  <a:moveTo>
                    <a:pt x="227" y="0"/>
                  </a:moveTo>
                  <a:cubicBezTo>
                    <a:pt x="108" y="0"/>
                    <a:pt x="0" y="357"/>
                    <a:pt x="0" y="798"/>
                  </a:cubicBezTo>
                  <a:cubicBezTo>
                    <a:pt x="0" y="1250"/>
                    <a:pt x="96" y="1596"/>
                    <a:pt x="227" y="1596"/>
                  </a:cubicBezTo>
                  <a:cubicBezTo>
                    <a:pt x="358" y="1596"/>
                    <a:pt x="453" y="1250"/>
                    <a:pt x="453" y="798"/>
                  </a:cubicBezTo>
                  <a:cubicBezTo>
                    <a:pt x="453" y="357"/>
                    <a:pt x="358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6201806" y="3059062"/>
              <a:ext cx="12587" cy="44345"/>
            </a:xfrm>
            <a:custGeom>
              <a:avLst/>
              <a:gdLst/>
              <a:ahLst/>
              <a:cxnLst/>
              <a:rect l="l" t="t" r="r" b="b"/>
              <a:pathLst>
                <a:path w="453" h="1596" extrusionOk="0">
                  <a:moveTo>
                    <a:pt x="226" y="0"/>
                  </a:moveTo>
                  <a:cubicBezTo>
                    <a:pt x="95" y="0"/>
                    <a:pt x="0" y="357"/>
                    <a:pt x="0" y="798"/>
                  </a:cubicBezTo>
                  <a:cubicBezTo>
                    <a:pt x="0" y="1239"/>
                    <a:pt x="95" y="1596"/>
                    <a:pt x="226" y="1596"/>
                  </a:cubicBezTo>
                  <a:cubicBezTo>
                    <a:pt x="345" y="1596"/>
                    <a:pt x="453" y="1250"/>
                    <a:pt x="453" y="798"/>
                  </a:cubicBezTo>
                  <a:cubicBezTo>
                    <a:pt x="453" y="357"/>
                    <a:pt x="345" y="0"/>
                    <a:pt x="2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6308300" y="3059062"/>
              <a:ext cx="12948" cy="44345"/>
            </a:xfrm>
            <a:custGeom>
              <a:avLst/>
              <a:gdLst/>
              <a:ahLst/>
              <a:cxnLst/>
              <a:rect l="l" t="t" r="r" b="b"/>
              <a:pathLst>
                <a:path w="466" h="1596" extrusionOk="0">
                  <a:moveTo>
                    <a:pt x="227" y="0"/>
                  </a:moveTo>
                  <a:cubicBezTo>
                    <a:pt x="108" y="0"/>
                    <a:pt x="1" y="357"/>
                    <a:pt x="1" y="798"/>
                  </a:cubicBezTo>
                  <a:cubicBezTo>
                    <a:pt x="1" y="1239"/>
                    <a:pt x="108" y="1596"/>
                    <a:pt x="227" y="1596"/>
                  </a:cubicBezTo>
                  <a:cubicBezTo>
                    <a:pt x="358" y="1596"/>
                    <a:pt x="465" y="1250"/>
                    <a:pt x="465" y="798"/>
                  </a:cubicBezTo>
                  <a:cubicBezTo>
                    <a:pt x="465" y="357"/>
                    <a:pt x="358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6323526" y="3059062"/>
              <a:ext cx="12614" cy="44345"/>
            </a:xfrm>
            <a:custGeom>
              <a:avLst/>
              <a:gdLst/>
              <a:ahLst/>
              <a:cxnLst/>
              <a:rect l="l" t="t" r="r" b="b"/>
              <a:pathLst>
                <a:path w="454" h="1596" extrusionOk="0">
                  <a:moveTo>
                    <a:pt x="227" y="0"/>
                  </a:moveTo>
                  <a:cubicBezTo>
                    <a:pt x="96" y="0"/>
                    <a:pt x="1" y="357"/>
                    <a:pt x="1" y="798"/>
                  </a:cubicBezTo>
                  <a:cubicBezTo>
                    <a:pt x="1" y="1250"/>
                    <a:pt x="96" y="1596"/>
                    <a:pt x="227" y="1596"/>
                  </a:cubicBezTo>
                  <a:cubicBezTo>
                    <a:pt x="358" y="1596"/>
                    <a:pt x="453" y="1250"/>
                    <a:pt x="453" y="798"/>
                  </a:cubicBezTo>
                  <a:cubicBezTo>
                    <a:pt x="453" y="357"/>
                    <a:pt x="358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6591138" y="3059062"/>
              <a:ext cx="12614" cy="44345"/>
            </a:xfrm>
            <a:custGeom>
              <a:avLst/>
              <a:gdLst/>
              <a:ahLst/>
              <a:cxnLst/>
              <a:rect l="l" t="t" r="r" b="b"/>
              <a:pathLst>
                <a:path w="454" h="1596" extrusionOk="0">
                  <a:moveTo>
                    <a:pt x="227" y="0"/>
                  </a:moveTo>
                  <a:cubicBezTo>
                    <a:pt x="96" y="0"/>
                    <a:pt x="1" y="357"/>
                    <a:pt x="1" y="798"/>
                  </a:cubicBezTo>
                  <a:cubicBezTo>
                    <a:pt x="1" y="1239"/>
                    <a:pt x="96" y="1596"/>
                    <a:pt x="227" y="1596"/>
                  </a:cubicBezTo>
                  <a:cubicBezTo>
                    <a:pt x="358" y="1596"/>
                    <a:pt x="453" y="1250"/>
                    <a:pt x="453" y="798"/>
                  </a:cubicBezTo>
                  <a:cubicBezTo>
                    <a:pt x="453" y="357"/>
                    <a:pt x="358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6606363" y="3059062"/>
              <a:ext cx="12587" cy="44345"/>
            </a:xfrm>
            <a:custGeom>
              <a:avLst/>
              <a:gdLst/>
              <a:ahLst/>
              <a:cxnLst/>
              <a:rect l="l" t="t" r="r" b="b"/>
              <a:pathLst>
                <a:path w="453" h="1596" extrusionOk="0">
                  <a:moveTo>
                    <a:pt x="227" y="0"/>
                  </a:moveTo>
                  <a:cubicBezTo>
                    <a:pt x="96" y="0"/>
                    <a:pt x="0" y="357"/>
                    <a:pt x="0" y="798"/>
                  </a:cubicBezTo>
                  <a:cubicBezTo>
                    <a:pt x="0" y="1239"/>
                    <a:pt x="96" y="1596"/>
                    <a:pt x="227" y="1596"/>
                  </a:cubicBezTo>
                  <a:cubicBezTo>
                    <a:pt x="346" y="1596"/>
                    <a:pt x="453" y="1250"/>
                    <a:pt x="453" y="798"/>
                  </a:cubicBezTo>
                  <a:cubicBezTo>
                    <a:pt x="453" y="357"/>
                    <a:pt x="358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6712219" y="3051115"/>
              <a:ext cx="12920" cy="44345"/>
            </a:xfrm>
            <a:custGeom>
              <a:avLst/>
              <a:gdLst/>
              <a:ahLst/>
              <a:cxnLst/>
              <a:rect l="l" t="t" r="r" b="b"/>
              <a:pathLst>
                <a:path w="465" h="1596" extrusionOk="0">
                  <a:moveTo>
                    <a:pt x="227" y="1"/>
                  </a:moveTo>
                  <a:cubicBezTo>
                    <a:pt x="108" y="1"/>
                    <a:pt x="0" y="358"/>
                    <a:pt x="0" y="798"/>
                  </a:cubicBezTo>
                  <a:cubicBezTo>
                    <a:pt x="0" y="1239"/>
                    <a:pt x="108" y="1596"/>
                    <a:pt x="227" y="1596"/>
                  </a:cubicBezTo>
                  <a:cubicBezTo>
                    <a:pt x="358" y="1596"/>
                    <a:pt x="465" y="1239"/>
                    <a:pt x="465" y="798"/>
                  </a:cubicBezTo>
                  <a:cubicBezTo>
                    <a:pt x="465" y="358"/>
                    <a:pt x="358" y="1"/>
                    <a:pt x="2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6727444" y="3051115"/>
              <a:ext cx="12587" cy="44345"/>
            </a:xfrm>
            <a:custGeom>
              <a:avLst/>
              <a:gdLst/>
              <a:ahLst/>
              <a:cxnLst/>
              <a:rect l="l" t="t" r="r" b="b"/>
              <a:pathLst>
                <a:path w="453" h="1596" extrusionOk="0">
                  <a:moveTo>
                    <a:pt x="226" y="1"/>
                  </a:moveTo>
                  <a:cubicBezTo>
                    <a:pt x="95" y="1"/>
                    <a:pt x="0" y="358"/>
                    <a:pt x="0" y="798"/>
                  </a:cubicBezTo>
                  <a:cubicBezTo>
                    <a:pt x="0" y="1239"/>
                    <a:pt x="95" y="1596"/>
                    <a:pt x="226" y="1596"/>
                  </a:cubicBezTo>
                  <a:cubicBezTo>
                    <a:pt x="357" y="1596"/>
                    <a:pt x="453" y="1239"/>
                    <a:pt x="453" y="798"/>
                  </a:cubicBezTo>
                  <a:cubicBezTo>
                    <a:pt x="453" y="358"/>
                    <a:pt x="357" y="1"/>
                    <a:pt x="2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6159130" y="3094791"/>
              <a:ext cx="85356" cy="352675"/>
            </a:xfrm>
            <a:custGeom>
              <a:avLst/>
              <a:gdLst/>
              <a:ahLst/>
              <a:cxnLst/>
              <a:rect l="l" t="t" r="r" b="b"/>
              <a:pathLst>
                <a:path w="3072" h="12693" extrusionOk="0">
                  <a:moveTo>
                    <a:pt x="1429" y="0"/>
                  </a:moveTo>
                  <a:cubicBezTo>
                    <a:pt x="881" y="0"/>
                    <a:pt x="441" y="857"/>
                    <a:pt x="441" y="1917"/>
                  </a:cubicBezTo>
                  <a:cubicBezTo>
                    <a:pt x="441" y="2239"/>
                    <a:pt x="476" y="2560"/>
                    <a:pt x="572" y="2870"/>
                  </a:cubicBezTo>
                  <a:cubicBezTo>
                    <a:pt x="215" y="3155"/>
                    <a:pt x="0" y="3596"/>
                    <a:pt x="0" y="4060"/>
                  </a:cubicBezTo>
                  <a:lnTo>
                    <a:pt x="0" y="7418"/>
                  </a:lnTo>
                  <a:cubicBezTo>
                    <a:pt x="0" y="7846"/>
                    <a:pt x="191" y="8263"/>
                    <a:pt x="524" y="8549"/>
                  </a:cubicBezTo>
                  <a:lnTo>
                    <a:pt x="524" y="12228"/>
                  </a:lnTo>
                  <a:cubicBezTo>
                    <a:pt x="524" y="12537"/>
                    <a:pt x="753" y="12692"/>
                    <a:pt x="982" y="12692"/>
                  </a:cubicBezTo>
                  <a:cubicBezTo>
                    <a:pt x="1212" y="12692"/>
                    <a:pt x="1441" y="12537"/>
                    <a:pt x="1441" y="12228"/>
                  </a:cubicBezTo>
                  <a:lnTo>
                    <a:pt x="1441" y="8942"/>
                  </a:lnTo>
                  <a:lnTo>
                    <a:pt x="1548" y="8942"/>
                  </a:lnTo>
                  <a:cubicBezTo>
                    <a:pt x="1643" y="8942"/>
                    <a:pt x="1739" y="8930"/>
                    <a:pt x="1846" y="8906"/>
                  </a:cubicBezTo>
                  <a:lnTo>
                    <a:pt x="1846" y="10192"/>
                  </a:lnTo>
                  <a:cubicBezTo>
                    <a:pt x="1846" y="10591"/>
                    <a:pt x="2143" y="10790"/>
                    <a:pt x="2441" y="10790"/>
                  </a:cubicBezTo>
                  <a:cubicBezTo>
                    <a:pt x="2739" y="10790"/>
                    <a:pt x="3036" y="10591"/>
                    <a:pt x="3036" y="10192"/>
                  </a:cubicBezTo>
                  <a:lnTo>
                    <a:pt x="3036" y="7727"/>
                  </a:lnTo>
                  <a:cubicBezTo>
                    <a:pt x="3060" y="7632"/>
                    <a:pt x="3060" y="7525"/>
                    <a:pt x="3072" y="7418"/>
                  </a:cubicBezTo>
                  <a:lnTo>
                    <a:pt x="3072" y="4060"/>
                  </a:lnTo>
                  <a:cubicBezTo>
                    <a:pt x="3060" y="3524"/>
                    <a:pt x="2786" y="3024"/>
                    <a:pt x="2322" y="2750"/>
                  </a:cubicBezTo>
                  <a:cubicBezTo>
                    <a:pt x="2393" y="2477"/>
                    <a:pt x="2429" y="2191"/>
                    <a:pt x="2429" y="1917"/>
                  </a:cubicBezTo>
                  <a:cubicBezTo>
                    <a:pt x="2429" y="1834"/>
                    <a:pt x="2429" y="1750"/>
                    <a:pt x="2417" y="1679"/>
                  </a:cubicBezTo>
                  <a:cubicBezTo>
                    <a:pt x="2405" y="1596"/>
                    <a:pt x="2429" y="1524"/>
                    <a:pt x="2429" y="1453"/>
                  </a:cubicBezTo>
                  <a:cubicBezTo>
                    <a:pt x="2429" y="655"/>
                    <a:pt x="2096" y="0"/>
                    <a:pt x="1679" y="0"/>
                  </a:cubicBezTo>
                  <a:cubicBezTo>
                    <a:pt x="1643" y="0"/>
                    <a:pt x="1608" y="12"/>
                    <a:pt x="1572" y="24"/>
                  </a:cubicBezTo>
                  <a:cubicBezTo>
                    <a:pt x="1524" y="12"/>
                    <a:pt x="1477" y="0"/>
                    <a:pt x="14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6343697" y="2794671"/>
              <a:ext cx="241868" cy="114891"/>
            </a:xfrm>
            <a:custGeom>
              <a:avLst/>
              <a:gdLst/>
              <a:ahLst/>
              <a:cxnLst/>
              <a:rect l="l" t="t" r="r" b="b"/>
              <a:pathLst>
                <a:path w="8705" h="4135" extrusionOk="0">
                  <a:moveTo>
                    <a:pt x="4369" y="1"/>
                  </a:moveTo>
                  <a:cubicBezTo>
                    <a:pt x="4001" y="1"/>
                    <a:pt x="3680" y="298"/>
                    <a:pt x="3680" y="694"/>
                  </a:cubicBezTo>
                  <a:cubicBezTo>
                    <a:pt x="3680" y="849"/>
                    <a:pt x="3739" y="1003"/>
                    <a:pt x="3835" y="1122"/>
                  </a:cubicBezTo>
                  <a:cubicBezTo>
                    <a:pt x="3668" y="1206"/>
                    <a:pt x="3525" y="1337"/>
                    <a:pt x="3430" y="1491"/>
                  </a:cubicBezTo>
                  <a:lnTo>
                    <a:pt x="251" y="1491"/>
                  </a:lnTo>
                  <a:cubicBezTo>
                    <a:pt x="1" y="1515"/>
                    <a:pt x="1" y="1896"/>
                    <a:pt x="251" y="1920"/>
                  </a:cubicBezTo>
                  <a:lnTo>
                    <a:pt x="688" y="1920"/>
                  </a:lnTo>
                  <a:cubicBezTo>
                    <a:pt x="450" y="1951"/>
                    <a:pt x="463" y="2338"/>
                    <a:pt x="729" y="2338"/>
                  </a:cubicBezTo>
                  <a:cubicBezTo>
                    <a:pt x="736" y="2338"/>
                    <a:pt x="743" y="2337"/>
                    <a:pt x="751" y="2337"/>
                  </a:cubicBezTo>
                  <a:lnTo>
                    <a:pt x="1184" y="2337"/>
                  </a:lnTo>
                  <a:cubicBezTo>
                    <a:pt x="929" y="2358"/>
                    <a:pt x="932" y="2755"/>
                    <a:pt x="1195" y="2755"/>
                  </a:cubicBezTo>
                  <a:cubicBezTo>
                    <a:pt x="1205" y="2755"/>
                    <a:pt x="1216" y="2755"/>
                    <a:pt x="1227" y="2754"/>
                  </a:cubicBezTo>
                  <a:lnTo>
                    <a:pt x="1446" y="2754"/>
                  </a:lnTo>
                  <a:cubicBezTo>
                    <a:pt x="1187" y="2775"/>
                    <a:pt x="1194" y="3183"/>
                    <a:pt x="1467" y="3183"/>
                  </a:cubicBezTo>
                  <a:cubicBezTo>
                    <a:pt x="1474" y="3183"/>
                    <a:pt x="1482" y="3183"/>
                    <a:pt x="1489" y="3182"/>
                  </a:cubicBezTo>
                  <a:lnTo>
                    <a:pt x="2132" y="3182"/>
                  </a:lnTo>
                  <a:cubicBezTo>
                    <a:pt x="2549" y="3182"/>
                    <a:pt x="2942" y="3015"/>
                    <a:pt x="3239" y="2730"/>
                  </a:cubicBezTo>
                  <a:lnTo>
                    <a:pt x="3239" y="2944"/>
                  </a:lnTo>
                  <a:cubicBezTo>
                    <a:pt x="3216" y="3599"/>
                    <a:pt x="3739" y="4135"/>
                    <a:pt x="4382" y="4135"/>
                  </a:cubicBezTo>
                  <a:cubicBezTo>
                    <a:pt x="5037" y="4135"/>
                    <a:pt x="5561" y="3599"/>
                    <a:pt x="5537" y="2944"/>
                  </a:cubicBezTo>
                  <a:lnTo>
                    <a:pt x="5537" y="2801"/>
                  </a:lnTo>
                  <a:cubicBezTo>
                    <a:pt x="5823" y="3051"/>
                    <a:pt x="6192" y="3182"/>
                    <a:pt x="6573" y="3182"/>
                  </a:cubicBezTo>
                  <a:lnTo>
                    <a:pt x="7228" y="3182"/>
                  </a:lnTo>
                  <a:cubicBezTo>
                    <a:pt x="7478" y="3158"/>
                    <a:pt x="7478" y="2777"/>
                    <a:pt x="7228" y="2765"/>
                  </a:cubicBezTo>
                  <a:lnTo>
                    <a:pt x="7490" y="2765"/>
                  </a:lnTo>
                  <a:cubicBezTo>
                    <a:pt x="7752" y="2742"/>
                    <a:pt x="7752" y="2361"/>
                    <a:pt x="7490" y="2337"/>
                  </a:cubicBezTo>
                  <a:lnTo>
                    <a:pt x="7966" y="2337"/>
                  </a:lnTo>
                  <a:cubicBezTo>
                    <a:pt x="7974" y="2337"/>
                    <a:pt x="7981" y="2338"/>
                    <a:pt x="7989" y="2338"/>
                  </a:cubicBezTo>
                  <a:cubicBezTo>
                    <a:pt x="8261" y="2338"/>
                    <a:pt x="8268" y="1941"/>
                    <a:pt x="8011" y="1920"/>
                  </a:cubicBezTo>
                  <a:lnTo>
                    <a:pt x="8454" y="1920"/>
                  </a:lnTo>
                  <a:cubicBezTo>
                    <a:pt x="8704" y="1896"/>
                    <a:pt x="8704" y="1515"/>
                    <a:pt x="8454" y="1503"/>
                  </a:cubicBezTo>
                  <a:lnTo>
                    <a:pt x="5335" y="1503"/>
                  </a:lnTo>
                  <a:cubicBezTo>
                    <a:pt x="5228" y="1337"/>
                    <a:pt x="5085" y="1206"/>
                    <a:pt x="4918" y="1122"/>
                  </a:cubicBezTo>
                  <a:cubicBezTo>
                    <a:pt x="5204" y="741"/>
                    <a:pt x="5037" y="194"/>
                    <a:pt x="4597" y="39"/>
                  </a:cubicBezTo>
                  <a:cubicBezTo>
                    <a:pt x="4520" y="13"/>
                    <a:pt x="4444" y="1"/>
                    <a:pt x="43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5041034" y="2967431"/>
              <a:ext cx="2796727" cy="2069594"/>
            </a:xfrm>
            <a:custGeom>
              <a:avLst/>
              <a:gdLst/>
              <a:ahLst/>
              <a:cxnLst/>
              <a:rect l="l" t="t" r="r" b="b"/>
              <a:pathLst>
                <a:path w="100656" h="74486" extrusionOk="0">
                  <a:moveTo>
                    <a:pt x="50316" y="0"/>
                  </a:moveTo>
                  <a:lnTo>
                    <a:pt x="50316" y="7132"/>
                  </a:lnTo>
                  <a:cubicBezTo>
                    <a:pt x="49292" y="7287"/>
                    <a:pt x="48351" y="7751"/>
                    <a:pt x="47625" y="8477"/>
                  </a:cubicBezTo>
                  <a:cubicBezTo>
                    <a:pt x="47506" y="8120"/>
                    <a:pt x="47268" y="7823"/>
                    <a:pt x="46958" y="7620"/>
                  </a:cubicBezTo>
                  <a:cubicBezTo>
                    <a:pt x="47018" y="7346"/>
                    <a:pt x="47054" y="7073"/>
                    <a:pt x="47054" y="6787"/>
                  </a:cubicBezTo>
                  <a:cubicBezTo>
                    <a:pt x="47054" y="6703"/>
                    <a:pt x="47054" y="6632"/>
                    <a:pt x="47054" y="6549"/>
                  </a:cubicBezTo>
                  <a:cubicBezTo>
                    <a:pt x="47042" y="6465"/>
                    <a:pt x="47065" y="6394"/>
                    <a:pt x="47065" y="6322"/>
                  </a:cubicBezTo>
                  <a:cubicBezTo>
                    <a:pt x="47065" y="5525"/>
                    <a:pt x="46720" y="4870"/>
                    <a:pt x="46303" y="4870"/>
                  </a:cubicBezTo>
                  <a:cubicBezTo>
                    <a:pt x="46268" y="4870"/>
                    <a:pt x="46232" y="4882"/>
                    <a:pt x="46196" y="4894"/>
                  </a:cubicBezTo>
                  <a:cubicBezTo>
                    <a:pt x="46161" y="4882"/>
                    <a:pt x="46113" y="4870"/>
                    <a:pt x="46065" y="4870"/>
                  </a:cubicBezTo>
                  <a:cubicBezTo>
                    <a:pt x="45518" y="4870"/>
                    <a:pt x="45065" y="5727"/>
                    <a:pt x="45065" y="6787"/>
                  </a:cubicBezTo>
                  <a:cubicBezTo>
                    <a:pt x="45065" y="7108"/>
                    <a:pt x="45113" y="7430"/>
                    <a:pt x="45208" y="7739"/>
                  </a:cubicBezTo>
                  <a:cubicBezTo>
                    <a:pt x="44839" y="8037"/>
                    <a:pt x="44637" y="8466"/>
                    <a:pt x="44637" y="8930"/>
                  </a:cubicBezTo>
                  <a:lnTo>
                    <a:pt x="44637" y="12287"/>
                  </a:lnTo>
                  <a:cubicBezTo>
                    <a:pt x="44637" y="12716"/>
                    <a:pt x="44815" y="13133"/>
                    <a:pt x="45149" y="13419"/>
                  </a:cubicBezTo>
                  <a:lnTo>
                    <a:pt x="45149" y="17098"/>
                  </a:lnTo>
                  <a:cubicBezTo>
                    <a:pt x="45131" y="17425"/>
                    <a:pt x="45369" y="17589"/>
                    <a:pt x="45607" y="17589"/>
                  </a:cubicBezTo>
                  <a:cubicBezTo>
                    <a:pt x="45845" y="17589"/>
                    <a:pt x="46083" y="17425"/>
                    <a:pt x="46065" y="17098"/>
                  </a:cubicBezTo>
                  <a:lnTo>
                    <a:pt x="46065" y="13811"/>
                  </a:lnTo>
                  <a:lnTo>
                    <a:pt x="46125" y="13811"/>
                  </a:lnTo>
                  <a:lnTo>
                    <a:pt x="46125" y="17657"/>
                  </a:lnTo>
                  <a:lnTo>
                    <a:pt x="37648" y="17657"/>
                  </a:lnTo>
                  <a:cubicBezTo>
                    <a:pt x="37633" y="17656"/>
                    <a:pt x="37619" y="17656"/>
                    <a:pt x="37605" y="17656"/>
                  </a:cubicBezTo>
                  <a:cubicBezTo>
                    <a:pt x="37160" y="17656"/>
                    <a:pt x="36802" y="18016"/>
                    <a:pt x="36802" y="18455"/>
                  </a:cubicBezTo>
                  <a:cubicBezTo>
                    <a:pt x="36802" y="18912"/>
                    <a:pt x="37171" y="19265"/>
                    <a:pt x="37625" y="19265"/>
                  </a:cubicBezTo>
                  <a:cubicBezTo>
                    <a:pt x="37633" y="19265"/>
                    <a:pt x="37640" y="19265"/>
                    <a:pt x="37648" y="19265"/>
                  </a:cubicBezTo>
                  <a:lnTo>
                    <a:pt x="37779" y="19265"/>
                  </a:lnTo>
                  <a:lnTo>
                    <a:pt x="37874" y="19288"/>
                  </a:lnTo>
                  <a:lnTo>
                    <a:pt x="37874" y="19610"/>
                  </a:lnTo>
                  <a:lnTo>
                    <a:pt x="8227" y="19610"/>
                  </a:lnTo>
                  <a:cubicBezTo>
                    <a:pt x="8220" y="19609"/>
                    <a:pt x="8212" y="19609"/>
                    <a:pt x="8205" y="19609"/>
                  </a:cubicBezTo>
                  <a:cubicBezTo>
                    <a:pt x="7786" y="19609"/>
                    <a:pt x="7782" y="20242"/>
                    <a:pt x="8194" y="20242"/>
                  </a:cubicBezTo>
                  <a:cubicBezTo>
                    <a:pt x="8205" y="20242"/>
                    <a:pt x="8216" y="20242"/>
                    <a:pt x="8227" y="20241"/>
                  </a:cubicBezTo>
                  <a:lnTo>
                    <a:pt x="8727" y="20241"/>
                  </a:lnTo>
                  <a:lnTo>
                    <a:pt x="8727" y="24337"/>
                  </a:lnTo>
                  <a:lnTo>
                    <a:pt x="5977" y="24337"/>
                  </a:lnTo>
                  <a:cubicBezTo>
                    <a:pt x="5477" y="24337"/>
                    <a:pt x="5477" y="25075"/>
                    <a:pt x="5977" y="25075"/>
                  </a:cubicBezTo>
                  <a:lnTo>
                    <a:pt x="976" y="25075"/>
                  </a:lnTo>
                  <a:cubicBezTo>
                    <a:pt x="429" y="25099"/>
                    <a:pt x="0" y="25539"/>
                    <a:pt x="0" y="26087"/>
                  </a:cubicBezTo>
                  <a:cubicBezTo>
                    <a:pt x="0" y="26634"/>
                    <a:pt x="429" y="27075"/>
                    <a:pt x="976" y="27099"/>
                  </a:cubicBezTo>
                  <a:lnTo>
                    <a:pt x="1000" y="27099"/>
                  </a:lnTo>
                  <a:lnTo>
                    <a:pt x="1000" y="29647"/>
                  </a:lnTo>
                  <a:lnTo>
                    <a:pt x="3024" y="29647"/>
                  </a:lnTo>
                  <a:lnTo>
                    <a:pt x="3024" y="33588"/>
                  </a:lnTo>
                  <a:lnTo>
                    <a:pt x="1000" y="33588"/>
                  </a:lnTo>
                  <a:lnTo>
                    <a:pt x="1000" y="35290"/>
                  </a:lnTo>
                  <a:lnTo>
                    <a:pt x="2536" y="35290"/>
                  </a:lnTo>
                  <a:lnTo>
                    <a:pt x="2536" y="73152"/>
                  </a:lnTo>
                  <a:lnTo>
                    <a:pt x="2286" y="73152"/>
                  </a:lnTo>
                  <a:cubicBezTo>
                    <a:pt x="2271" y="73151"/>
                    <a:pt x="2256" y="73151"/>
                    <a:pt x="2241" y="73151"/>
                  </a:cubicBezTo>
                  <a:cubicBezTo>
                    <a:pt x="1432" y="73151"/>
                    <a:pt x="1432" y="74392"/>
                    <a:pt x="2241" y="74392"/>
                  </a:cubicBezTo>
                  <a:cubicBezTo>
                    <a:pt x="2256" y="74392"/>
                    <a:pt x="2271" y="74391"/>
                    <a:pt x="2286" y="74390"/>
                  </a:cubicBezTo>
                  <a:lnTo>
                    <a:pt x="11823" y="74390"/>
                  </a:lnTo>
                  <a:cubicBezTo>
                    <a:pt x="11837" y="74391"/>
                    <a:pt x="11851" y="74392"/>
                    <a:pt x="11865" y="74392"/>
                  </a:cubicBezTo>
                  <a:cubicBezTo>
                    <a:pt x="12203" y="74392"/>
                    <a:pt x="12478" y="74114"/>
                    <a:pt x="12478" y="73771"/>
                  </a:cubicBezTo>
                  <a:cubicBezTo>
                    <a:pt x="12478" y="73422"/>
                    <a:pt x="12193" y="73152"/>
                    <a:pt x="11845" y="73152"/>
                  </a:cubicBezTo>
                  <a:cubicBezTo>
                    <a:pt x="11838" y="73152"/>
                    <a:pt x="11830" y="73152"/>
                    <a:pt x="11823" y="73152"/>
                  </a:cubicBezTo>
                  <a:lnTo>
                    <a:pt x="11585" y="73152"/>
                  </a:lnTo>
                  <a:lnTo>
                    <a:pt x="11585" y="35290"/>
                  </a:lnTo>
                  <a:lnTo>
                    <a:pt x="18526" y="35290"/>
                  </a:lnTo>
                  <a:lnTo>
                    <a:pt x="18526" y="73235"/>
                  </a:lnTo>
                  <a:lnTo>
                    <a:pt x="18657" y="73235"/>
                  </a:lnTo>
                  <a:cubicBezTo>
                    <a:pt x="17935" y="73413"/>
                    <a:pt x="18060" y="74462"/>
                    <a:pt x="18799" y="74462"/>
                  </a:cubicBezTo>
                  <a:cubicBezTo>
                    <a:pt x="18804" y="74462"/>
                    <a:pt x="18808" y="74462"/>
                    <a:pt x="18812" y="74462"/>
                  </a:cubicBezTo>
                  <a:lnTo>
                    <a:pt x="28349" y="74462"/>
                  </a:lnTo>
                  <a:cubicBezTo>
                    <a:pt x="28363" y="74463"/>
                    <a:pt x="28377" y="74463"/>
                    <a:pt x="28390" y="74463"/>
                  </a:cubicBezTo>
                  <a:cubicBezTo>
                    <a:pt x="28729" y="74463"/>
                    <a:pt x="29004" y="74186"/>
                    <a:pt x="29004" y="73843"/>
                  </a:cubicBezTo>
                  <a:cubicBezTo>
                    <a:pt x="29004" y="73499"/>
                    <a:pt x="28729" y="73222"/>
                    <a:pt x="28390" y="73222"/>
                  </a:cubicBezTo>
                  <a:cubicBezTo>
                    <a:pt x="28377" y="73222"/>
                    <a:pt x="28363" y="73223"/>
                    <a:pt x="28349" y="73224"/>
                  </a:cubicBezTo>
                  <a:lnTo>
                    <a:pt x="28099" y="73224"/>
                  </a:lnTo>
                  <a:lnTo>
                    <a:pt x="28099" y="35290"/>
                  </a:lnTo>
                  <a:lnTo>
                    <a:pt x="33909" y="35290"/>
                  </a:lnTo>
                  <a:lnTo>
                    <a:pt x="33909" y="73224"/>
                  </a:lnTo>
                  <a:lnTo>
                    <a:pt x="33659" y="73224"/>
                  </a:lnTo>
                  <a:cubicBezTo>
                    <a:pt x="32861" y="73259"/>
                    <a:pt x="32861" y="74426"/>
                    <a:pt x="33659" y="74462"/>
                  </a:cubicBezTo>
                  <a:lnTo>
                    <a:pt x="43196" y="74462"/>
                  </a:lnTo>
                  <a:cubicBezTo>
                    <a:pt x="43982" y="74426"/>
                    <a:pt x="43982" y="73259"/>
                    <a:pt x="43196" y="73224"/>
                  </a:cubicBezTo>
                  <a:lnTo>
                    <a:pt x="42946" y="73224"/>
                  </a:lnTo>
                  <a:lnTo>
                    <a:pt x="42946" y="35290"/>
                  </a:lnTo>
                  <a:lnTo>
                    <a:pt x="57317" y="35314"/>
                  </a:lnTo>
                  <a:lnTo>
                    <a:pt x="57317" y="73224"/>
                  </a:lnTo>
                  <a:lnTo>
                    <a:pt x="57067" y="73224"/>
                  </a:lnTo>
                  <a:cubicBezTo>
                    <a:pt x="56733" y="73224"/>
                    <a:pt x="56448" y="73497"/>
                    <a:pt x="56448" y="73843"/>
                  </a:cubicBezTo>
                  <a:cubicBezTo>
                    <a:pt x="56448" y="73890"/>
                    <a:pt x="56460" y="73938"/>
                    <a:pt x="56471" y="73997"/>
                  </a:cubicBezTo>
                  <a:cubicBezTo>
                    <a:pt x="56531" y="74283"/>
                    <a:pt x="56781" y="74486"/>
                    <a:pt x="57079" y="74486"/>
                  </a:cubicBezTo>
                  <a:lnTo>
                    <a:pt x="66616" y="74486"/>
                  </a:lnTo>
                  <a:cubicBezTo>
                    <a:pt x="66961" y="74486"/>
                    <a:pt x="67247" y="74212"/>
                    <a:pt x="67247" y="73866"/>
                  </a:cubicBezTo>
                  <a:cubicBezTo>
                    <a:pt x="67235" y="73819"/>
                    <a:pt x="67235" y="73771"/>
                    <a:pt x="67223" y="73724"/>
                  </a:cubicBezTo>
                  <a:cubicBezTo>
                    <a:pt x="67163" y="73426"/>
                    <a:pt x="66901" y="73224"/>
                    <a:pt x="66616" y="73224"/>
                  </a:cubicBezTo>
                  <a:lnTo>
                    <a:pt x="66377" y="73224"/>
                  </a:lnTo>
                  <a:lnTo>
                    <a:pt x="66377" y="35314"/>
                  </a:lnTo>
                  <a:lnTo>
                    <a:pt x="72176" y="35314"/>
                  </a:lnTo>
                  <a:lnTo>
                    <a:pt x="72176" y="73224"/>
                  </a:lnTo>
                  <a:lnTo>
                    <a:pt x="71926" y="73224"/>
                  </a:lnTo>
                  <a:cubicBezTo>
                    <a:pt x="71580" y="73224"/>
                    <a:pt x="71307" y="73497"/>
                    <a:pt x="71307" y="73843"/>
                  </a:cubicBezTo>
                  <a:cubicBezTo>
                    <a:pt x="71307" y="73890"/>
                    <a:pt x="71319" y="73938"/>
                    <a:pt x="71330" y="73997"/>
                  </a:cubicBezTo>
                  <a:cubicBezTo>
                    <a:pt x="71390" y="74283"/>
                    <a:pt x="71640" y="74486"/>
                    <a:pt x="71938" y="74486"/>
                  </a:cubicBezTo>
                  <a:lnTo>
                    <a:pt x="81475" y="74486"/>
                  </a:lnTo>
                  <a:cubicBezTo>
                    <a:pt x="81820" y="74486"/>
                    <a:pt x="82094" y="74212"/>
                    <a:pt x="82094" y="73866"/>
                  </a:cubicBezTo>
                  <a:cubicBezTo>
                    <a:pt x="82094" y="73819"/>
                    <a:pt x="82094" y="73771"/>
                    <a:pt x="82082" y="73724"/>
                  </a:cubicBezTo>
                  <a:cubicBezTo>
                    <a:pt x="82022" y="73426"/>
                    <a:pt x="81760" y="73224"/>
                    <a:pt x="81475" y="73224"/>
                  </a:cubicBezTo>
                  <a:lnTo>
                    <a:pt x="81225" y="73224"/>
                  </a:lnTo>
                  <a:lnTo>
                    <a:pt x="81225" y="35314"/>
                  </a:lnTo>
                  <a:lnTo>
                    <a:pt x="87035" y="35314"/>
                  </a:lnTo>
                  <a:lnTo>
                    <a:pt x="87035" y="73224"/>
                  </a:lnTo>
                  <a:lnTo>
                    <a:pt x="86868" y="73224"/>
                  </a:lnTo>
                  <a:cubicBezTo>
                    <a:pt x="86523" y="73224"/>
                    <a:pt x="86237" y="73497"/>
                    <a:pt x="86237" y="73843"/>
                  </a:cubicBezTo>
                  <a:cubicBezTo>
                    <a:pt x="86237" y="73890"/>
                    <a:pt x="86249" y="73938"/>
                    <a:pt x="86261" y="73997"/>
                  </a:cubicBezTo>
                  <a:cubicBezTo>
                    <a:pt x="86320" y="74283"/>
                    <a:pt x="86570" y="74486"/>
                    <a:pt x="86868" y="74486"/>
                  </a:cubicBezTo>
                  <a:lnTo>
                    <a:pt x="96417" y="74486"/>
                  </a:lnTo>
                  <a:cubicBezTo>
                    <a:pt x="96750" y="74486"/>
                    <a:pt x="97036" y="74212"/>
                    <a:pt x="97036" y="73866"/>
                  </a:cubicBezTo>
                  <a:cubicBezTo>
                    <a:pt x="97036" y="73819"/>
                    <a:pt x="97024" y="73771"/>
                    <a:pt x="97012" y="73724"/>
                  </a:cubicBezTo>
                  <a:cubicBezTo>
                    <a:pt x="96953" y="73426"/>
                    <a:pt x="96703" y="73224"/>
                    <a:pt x="96405" y="73224"/>
                  </a:cubicBezTo>
                  <a:lnTo>
                    <a:pt x="96155" y="73224"/>
                  </a:lnTo>
                  <a:lnTo>
                    <a:pt x="96155" y="35314"/>
                  </a:lnTo>
                  <a:lnTo>
                    <a:pt x="100013" y="35314"/>
                  </a:lnTo>
                  <a:lnTo>
                    <a:pt x="100013" y="33623"/>
                  </a:lnTo>
                  <a:lnTo>
                    <a:pt x="100013" y="33600"/>
                  </a:lnTo>
                  <a:lnTo>
                    <a:pt x="97869" y="33600"/>
                  </a:lnTo>
                  <a:lnTo>
                    <a:pt x="97869" y="29682"/>
                  </a:lnTo>
                  <a:lnTo>
                    <a:pt x="100001" y="29682"/>
                  </a:lnTo>
                  <a:lnTo>
                    <a:pt x="100001" y="27051"/>
                  </a:lnTo>
                  <a:cubicBezTo>
                    <a:pt x="100394" y="26908"/>
                    <a:pt x="100656" y="26539"/>
                    <a:pt x="100656" y="26111"/>
                  </a:cubicBezTo>
                  <a:cubicBezTo>
                    <a:pt x="100656" y="26039"/>
                    <a:pt x="100644" y="25956"/>
                    <a:pt x="100620" y="25884"/>
                  </a:cubicBezTo>
                  <a:cubicBezTo>
                    <a:pt x="100525" y="25408"/>
                    <a:pt x="100108" y="25075"/>
                    <a:pt x="99632" y="25075"/>
                  </a:cubicBezTo>
                  <a:lnTo>
                    <a:pt x="95286" y="25075"/>
                  </a:lnTo>
                  <a:cubicBezTo>
                    <a:pt x="95417" y="25015"/>
                    <a:pt x="95512" y="24884"/>
                    <a:pt x="95512" y="24729"/>
                  </a:cubicBezTo>
                  <a:cubicBezTo>
                    <a:pt x="95512" y="24682"/>
                    <a:pt x="95500" y="24634"/>
                    <a:pt x="95476" y="24587"/>
                  </a:cubicBezTo>
                  <a:cubicBezTo>
                    <a:pt x="95429" y="24432"/>
                    <a:pt x="95286" y="24337"/>
                    <a:pt x="95131" y="24337"/>
                  </a:cubicBezTo>
                  <a:lnTo>
                    <a:pt x="92845" y="24337"/>
                  </a:lnTo>
                  <a:lnTo>
                    <a:pt x="92845" y="20277"/>
                  </a:lnTo>
                  <a:lnTo>
                    <a:pt x="93619" y="20277"/>
                  </a:lnTo>
                  <a:cubicBezTo>
                    <a:pt x="93845" y="20277"/>
                    <a:pt x="94000" y="20038"/>
                    <a:pt x="93905" y="19824"/>
                  </a:cubicBezTo>
                  <a:cubicBezTo>
                    <a:pt x="93857" y="19705"/>
                    <a:pt x="93738" y="19610"/>
                    <a:pt x="93607" y="19610"/>
                  </a:cubicBezTo>
                  <a:lnTo>
                    <a:pt x="63710" y="19610"/>
                  </a:lnTo>
                  <a:lnTo>
                    <a:pt x="63710" y="19288"/>
                  </a:lnTo>
                  <a:lnTo>
                    <a:pt x="64842" y="19288"/>
                  </a:lnTo>
                  <a:cubicBezTo>
                    <a:pt x="65282" y="19288"/>
                    <a:pt x="65639" y="18931"/>
                    <a:pt x="65639" y="18491"/>
                  </a:cubicBezTo>
                  <a:cubicBezTo>
                    <a:pt x="65639" y="18419"/>
                    <a:pt x="65639" y="18360"/>
                    <a:pt x="65615" y="18300"/>
                  </a:cubicBezTo>
                  <a:cubicBezTo>
                    <a:pt x="65544" y="17931"/>
                    <a:pt x="65211" y="17657"/>
                    <a:pt x="64830" y="17657"/>
                  </a:cubicBezTo>
                  <a:lnTo>
                    <a:pt x="61520" y="17657"/>
                  </a:lnTo>
                  <a:cubicBezTo>
                    <a:pt x="61627" y="17574"/>
                    <a:pt x="61686" y="17443"/>
                    <a:pt x="61686" y="17312"/>
                  </a:cubicBezTo>
                  <a:lnTo>
                    <a:pt x="61686" y="13419"/>
                  </a:lnTo>
                  <a:cubicBezTo>
                    <a:pt x="61972" y="13157"/>
                    <a:pt x="62151" y="12799"/>
                    <a:pt x="62186" y="12418"/>
                  </a:cubicBezTo>
                  <a:cubicBezTo>
                    <a:pt x="62198" y="12347"/>
                    <a:pt x="62198" y="12276"/>
                    <a:pt x="62198" y="12216"/>
                  </a:cubicBezTo>
                  <a:lnTo>
                    <a:pt x="62198" y="8858"/>
                  </a:lnTo>
                  <a:cubicBezTo>
                    <a:pt x="62198" y="8406"/>
                    <a:pt x="61996" y="7966"/>
                    <a:pt x="61639" y="7680"/>
                  </a:cubicBezTo>
                  <a:cubicBezTo>
                    <a:pt x="61686" y="7477"/>
                    <a:pt x="61722" y="7287"/>
                    <a:pt x="61746" y="7084"/>
                  </a:cubicBezTo>
                  <a:cubicBezTo>
                    <a:pt x="61758" y="6953"/>
                    <a:pt x="61758" y="6834"/>
                    <a:pt x="61758" y="6703"/>
                  </a:cubicBezTo>
                  <a:cubicBezTo>
                    <a:pt x="61758" y="5918"/>
                    <a:pt x="61508" y="5239"/>
                    <a:pt x="61162" y="4953"/>
                  </a:cubicBezTo>
                  <a:cubicBezTo>
                    <a:pt x="61162" y="4858"/>
                    <a:pt x="61174" y="4763"/>
                    <a:pt x="61174" y="4679"/>
                  </a:cubicBezTo>
                  <a:cubicBezTo>
                    <a:pt x="61174" y="4227"/>
                    <a:pt x="61067" y="3870"/>
                    <a:pt x="60936" y="3870"/>
                  </a:cubicBezTo>
                  <a:cubicBezTo>
                    <a:pt x="60817" y="3870"/>
                    <a:pt x="60710" y="4227"/>
                    <a:pt x="60710" y="4679"/>
                  </a:cubicBezTo>
                  <a:lnTo>
                    <a:pt x="60710" y="4798"/>
                  </a:lnTo>
                  <a:cubicBezTo>
                    <a:pt x="60686" y="4798"/>
                    <a:pt x="60651" y="4810"/>
                    <a:pt x="60627" y="4822"/>
                  </a:cubicBezTo>
                  <a:lnTo>
                    <a:pt x="60615" y="4822"/>
                  </a:lnTo>
                  <a:lnTo>
                    <a:pt x="60615" y="4679"/>
                  </a:lnTo>
                  <a:cubicBezTo>
                    <a:pt x="60615" y="4227"/>
                    <a:pt x="60520" y="3870"/>
                    <a:pt x="60389" y="3870"/>
                  </a:cubicBezTo>
                  <a:cubicBezTo>
                    <a:pt x="60258" y="3870"/>
                    <a:pt x="60162" y="4239"/>
                    <a:pt x="60162" y="4679"/>
                  </a:cubicBezTo>
                  <a:cubicBezTo>
                    <a:pt x="60162" y="4775"/>
                    <a:pt x="60162" y="4870"/>
                    <a:pt x="60174" y="4965"/>
                  </a:cubicBezTo>
                  <a:cubicBezTo>
                    <a:pt x="59972" y="5168"/>
                    <a:pt x="59817" y="5537"/>
                    <a:pt x="59781" y="5989"/>
                  </a:cubicBezTo>
                  <a:cubicBezTo>
                    <a:pt x="59758" y="6096"/>
                    <a:pt x="59758" y="6215"/>
                    <a:pt x="59758" y="6322"/>
                  </a:cubicBezTo>
                  <a:cubicBezTo>
                    <a:pt x="59758" y="6394"/>
                    <a:pt x="59758" y="6477"/>
                    <a:pt x="59769" y="6549"/>
                  </a:cubicBezTo>
                  <a:cubicBezTo>
                    <a:pt x="59781" y="6620"/>
                    <a:pt x="59758" y="6703"/>
                    <a:pt x="59758" y="6787"/>
                  </a:cubicBezTo>
                  <a:cubicBezTo>
                    <a:pt x="59758" y="7049"/>
                    <a:pt x="59781" y="7311"/>
                    <a:pt x="59853" y="7573"/>
                  </a:cubicBezTo>
                  <a:cubicBezTo>
                    <a:pt x="59400" y="7882"/>
                    <a:pt x="59127" y="8382"/>
                    <a:pt x="59127" y="8930"/>
                  </a:cubicBezTo>
                  <a:lnTo>
                    <a:pt x="59127" y="12287"/>
                  </a:lnTo>
                  <a:cubicBezTo>
                    <a:pt x="59127" y="12383"/>
                    <a:pt x="59138" y="12490"/>
                    <a:pt x="59162" y="12597"/>
                  </a:cubicBezTo>
                  <a:lnTo>
                    <a:pt x="59162" y="15062"/>
                  </a:lnTo>
                  <a:cubicBezTo>
                    <a:pt x="59144" y="15474"/>
                    <a:pt x="59453" y="15686"/>
                    <a:pt x="59761" y="15686"/>
                  </a:cubicBezTo>
                  <a:cubicBezTo>
                    <a:pt x="60049" y="15686"/>
                    <a:pt x="60336" y="15501"/>
                    <a:pt x="60353" y="15121"/>
                  </a:cubicBezTo>
                  <a:cubicBezTo>
                    <a:pt x="60353" y="15074"/>
                    <a:pt x="60353" y="15038"/>
                    <a:pt x="60365" y="14990"/>
                  </a:cubicBezTo>
                  <a:lnTo>
                    <a:pt x="60365" y="13788"/>
                  </a:lnTo>
                  <a:cubicBezTo>
                    <a:pt x="60460" y="13800"/>
                    <a:pt x="60555" y="13811"/>
                    <a:pt x="60662" y="13811"/>
                  </a:cubicBezTo>
                  <a:lnTo>
                    <a:pt x="60758" y="13811"/>
                  </a:lnTo>
                  <a:lnTo>
                    <a:pt x="60758" y="17109"/>
                  </a:lnTo>
                  <a:cubicBezTo>
                    <a:pt x="60758" y="17133"/>
                    <a:pt x="60758" y="17157"/>
                    <a:pt x="60758" y="17181"/>
                  </a:cubicBezTo>
                  <a:lnTo>
                    <a:pt x="60758" y="17312"/>
                  </a:lnTo>
                  <a:cubicBezTo>
                    <a:pt x="60758" y="17455"/>
                    <a:pt x="60817" y="17574"/>
                    <a:pt x="60924" y="17657"/>
                  </a:cubicBezTo>
                  <a:lnTo>
                    <a:pt x="56007" y="17657"/>
                  </a:lnTo>
                  <a:lnTo>
                    <a:pt x="56007" y="13811"/>
                  </a:lnTo>
                  <a:cubicBezTo>
                    <a:pt x="56102" y="13835"/>
                    <a:pt x="56209" y="13847"/>
                    <a:pt x="56305" y="13847"/>
                  </a:cubicBezTo>
                  <a:lnTo>
                    <a:pt x="56400" y="13847"/>
                  </a:lnTo>
                  <a:lnTo>
                    <a:pt x="56400" y="17109"/>
                  </a:lnTo>
                  <a:cubicBezTo>
                    <a:pt x="56400" y="17145"/>
                    <a:pt x="56400" y="17193"/>
                    <a:pt x="56412" y="17229"/>
                  </a:cubicBezTo>
                  <a:cubicBezTo>
                    <a:pt x="56461" y="17482"/>
                    <a:pt x="56662" y="17603"/>
                    <a:pt x="56862" y="17603"/>
                  </a:cubicBezTo>
                  <a:cubicBezTo>
                    <a:pt x="57095" y="17603"/>
                    <a:pt x="57329" y="17440"/>
                    <a:pt x="57329" y="17133"/>
                  </a:cubicBezTo>
                  <a:lnTo>
                    <a:pt x="57329" y="13454"/>
                  </a:lnTo>
                  <a:cubicBezTo>
                    <a:pt x="57650" y="13169"/>
                    <a:pt x="57841" y="12752"/>
                    <a:pt x="57841" y="12311"/>
                  </a:cubicBezTo>
                  <a:lnTo>
                    <a:pt x="57841" y="8966"/>
                  </a:lnTo>
                  <a:cubicBezTo>
                    <a:pt x="57829" y="8823"/>
                    <a:pt x="57817" y="8680"/>
                    <a:pt x="57781" y="8549"/>
                  </a:cubicBezTo>
                  <a:cubicBezTo>
                    <a:pt x="57698" y="8239"/>
                    <a:pt x="57519" y="7954"/>
                    <a:pt x="57269" y="7751"/>
                  </a:cubicBezTo>
                  <a:cubicBezTo>
                    <a:pt x="57352" y="7442"/>
                    <a:pt x="57400" y="7132"/>
                    <a:pt x="57400" y="6811"/>
                  </a:cubicBezTo>
                  <a:cubicBezTo>
                    <a:pt x="57400" y="6561"/>
                    <a:pt x="57376" y="6299"/>
                    <a:pt x="57317" y="6049"/>
                  </a:cubicBezTo>
                  <a:lnTo>
                    <a:pt x="57317" y="6037"/>
                  </a:lnTo>
                  <a:cubicBezTo>
                    <a:pt x="57317" y="6001"/>
                    <a:pt x="57305" y="5965"/>
                    <a:pt x="57293" y="5930"/>
                  </a:cubicBezTo>
                  <a:cubicBezTo>
                    <a:pt x="57222" y="5596"/>
                    <a:pt x="57043" y="5275"/>
                    <a:pt x="56793" y="5037"/>
                  </a:cubicBezTo>
                  <a:cubicBezTo>
                    <a:pt x="56805" y="4953"/>
                    <a:pt x="56817" y="4858"/>
                    <a:pt x="56817" y="4775"/>
                  </a:cubicBezTo>
                  <a:cubicBezTo>
                    <a:pt x="56817" y="4334"/>
                    <a:pt x="56710" y="3977"/>
                    <a:pt x="56579" y="3977"/>
                  </a:cubicBezTo>
                  <a:cubicBezTo>
                    <a:pt x="56460" y="3977"/>
                    <a:pt x="56352" y="4334"/>
                    <a:pt x="56352" y="4775"/>
                  </a:cubicBezTo>
                  <a:lnTo>
                    <a:pt x="56352" y="4882"/>
                  </a:lnTo>
                  <a:cubicBezTo>
                    <a:pt x="56317" y="4882"/>
                    <a:pt x="56293" y="4882"/>
                    <a:pt x="56257" y="4894"/>
                  </a:cubicBezTo>
                  <a:lnTo>
                    <a:pt x="56257" y="4775"/>
                  </a:lnTo>
                  <a:cubicBezTo>
                    <a:pt x="56257" y="4334"/>
                    <a:pt x="56162" y="3977"/>
                    <a:pt x="56031" y="3977"/>
                  </a:cubicBezTo>
                  <a:cubicBezTo>
                    <a:pt x="55900" y="3977"/>
                    <a:pt x="55805" y="4334"/>
                    <a:pt x="55805" y="4775"/>
                  </a:cubicBezTo>
                  <a:cubicBezTo>
                    <a:pt x="55805" y="4858"/>
                    <a:pt x="55805" y="4941"/>
                    <a:pt x="55817" y="5037"/>
                  </a:cubicBezTo>
                  <a:cubicBezTo>
                    <a:pt x="55567" y="5275"/>
                    <a:pt x="55400" y="5751"/>
                    <a:pt x="55400" y="6322"/>
                  </a:cubicBezTo>
                  <a:cubicBezTo>
                    <a:pt x="55400" y="6406"/>
                    <a:pt x="55400" y="6477"/>
                    <a:pt x="55412" y="6549"/>
                  </a:cubicBezTo>
                  <a:cubicBezTo>
                    <a:pt x="55424" y="6632"/>
                    <a:pt x="55412" y="6703"/>
                    <a:pt x="55412" y="6787"/>
                  </a:cubicBezTo>
                  <a:cubicBezTo>
                    <a:pt x="55412" y="7073"/>
                    <a:pt x="55447" y="7346"/>
                    <a:pt x="55507" y="7620"/>
                  </a:cubicBezTo>
                  <a:cubicBezTo>
                    <a:pt x="55102" y="7870"/>
                    <a:pt x="54840" y="8287"/>
                    <a:pt x="54781" y="8763"/>
                  </a:cubicBezTo>
                  <a:cubicBezTo>
                    <a:pt x="53959" y="7811"/>
                    <a:pt x="52804" y="7215"/>
                    <a:pt x="51542" y="7096"/>
                  </a:cubicBezTo>
                  <a:lnTo>
                    <a:pt x="51542" y="36"/>
                  </a:lnTo>
                  <a:lnTo>
                    <a:pt x="515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6322192" y="3145386"/>
              <a:ext cx="274627" cy="478069"/>
            </a:xfrm>
            <a:custGeom>
              <a:avLst/>
              <a:gdLst/>
              <a:ahLst/>
              <a:cxnLst/>
              <a:rect l="l" t="t" r="r" b="b"/>
              <a:pathLst>
                <a:path w="9884" h="17206" extrusionOk="0">
                  <a:moveTo>
                    <a:pt x="4942" y="1"/>
                  </a:moveTo>
                  <a:cubicBezTo>
                    <a:pt x="2216" y="1"/>
                    <a:pt x="1" y="2215"/>
                    <a:pt x="1" y="4942"/>
                  </a:cubicBezTo>
                  <a:lnTo>
                    <a:pt x="1" y="12264"/>
                  </a:lnTo>
                  <a:cubicBezTo>
                    <a:pt x="1" y="14991"/>
                    <a:pt x="2216" y="17205"/>
                    <a:pt x="4942" y="17205"/>
                  </a:cubicBezTo>
                  <a:cubicBezTo>
                    <a:pt x="7669" y="17205"/>
                    <a:pt x="9883" y="14991"/>
                    <a:pt x="9883" y="12264"/>
                  </a:cubicBezTo>
                  <a:lnTo>
                    <a:pt x="9883" y="4942"/>
                  </a:lnTo>
                  <a:cubicBezTo>
                    <a:pt x="9883" y="2215"/>
                    <a:pt x="7669" y="1"/>
                    <a:pt x="49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5111493" y="3927749"/>
              <a:ext cx="251093" cy="1056302"/>
            </a:xfrm>
            <a:custGeom>
              <a:avLst/>
              <a:gdLst/>
              <a:ahLst/>
              <a:cxnLst/>
              <a:rect l="l" t="t" r="r" b="b"/>
              <a:pathLst>
                <a:path w="9037" h="38017" extrusionOk="0">
                  <a:moveTo>
                    <a:pt x="0" y="0"/>
                  </a:moveTo>
                  <a:lnTo>
                    <a:pt x="0" y="38017"/>
                  </a:lnTo>
                  <a:lnTo>
                    <a:pt x="9037" y="38017"/>
                  </a:lnTo>
                  <a:lnTo>
                    <a:pt x="90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5136609" y="3927749"/>
              <a:ext cx="13615" cy="1056302"/>
            </a:xfrm>
            <a:custGeom>
              <a:avLst/>
              <a:gdLst/>
              <a:ahLst/>
              <a:cxnLst/>
              <a:rect l="l" t="t" r="r" b="b"/>
              <a:pathLst>
                <a:path w="490" h="38017" extrusionOk="0">
                  <a:moveTo>
                    <a:pt x="1" y="0"/>
                  </a:moveTo>
                  <a:lnTo>
                    <a:pt x="1" y="38017"/>
                  </a:lnTo>
                  <a:lnTo>
                    <a:pt x="489" y="38017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5570312" y="3929722"/>
              <a:ext cx="251093" cy="1056330"/>
            </a:xfrm>
            <a:custGeom>
              <a:avLst/>
              <a:gdLst/>
              <a:ahLst/>
              <a:cxnLst/>
              <a:rect l="l" t="t" r="r" b="b"/>
              <a:pathLst>
                <a:path w="9037" h="38018" extrusionOk="0">
                  <a:moveTo>
                    <a:pt x="0" y="0"/>
                  </a:moveTo>
                  <a:lnTo>
                    <a:pt x="0" y="38017"/>
                  </a:lnTo>
                  <a:lnTo>
                    <a:pt x="9037" y="38017"/>
                  </a:lnTo>
                  <a:lnTo>
                    <a:pt x="90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5982815" y="3929722"/>
              <a:ext cx="251426" cy="1056330"/>
            </a:xfrm>
            <a:custGeom>
              <a:avLst/>
              <a:gdLst/>
              <a:ahLst/>
              <a:cxnLst/>
              <a:rect l="l" t="t" r="r" b="b"/>
              <a:pathLst>
                <a:path w="9049" h="38018" extrusionOk="0">
                  <a:moveTo>
                    <a:pt x="0" y="0"/>
                  </a:moveTo>
                  <a:lnTo>
                    <a:pt x="0" y="38017"/>
                  </a:lnTo>
                  <a:lnTo>
                    <a:pt x="9049" y="38017"/>
                  </a:lnTo>
                  <a:lnTo>
                    <a:pt x="90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6633146" y="3929722"/>
              <a:ext cx="251454" cy="1056330"/>
            </a:xfrm>
            <a:custGeom>
              <a:avLst/>
              <a:gdLst/>
              <a:ahLst/>
              <a:cxnLst/>
              <a:rect l="l" t="t" r="r" b="b"/>
              <a:pathLst>
                <a:path w="9050" h="38018" extrusionOk="0">
                  <a:moveTo>
                    <a:pt x="1" y="0"/>
                  </a:moveTo>
                  <a:lnTo>
                    <a:pt x="1" y="38017"/>
                  </a:lnTo>
                  <a:lnTo>
                    <a:pt x="9050" y="38017"/>
                  </a:lnTo>
                  <a:lnTo>
                    <a:pt x="90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7045983" y="3929722"/>
              <a:ext cx="251454" cy="1056330"/>
            </a:xfrm>
            <a:custGeom>
              <a:avLst/>
              <a:gdLst/>
              <a:ahLst/>
              <a:cxnLst/>
              <a:rect l="l" t="t" r="r" b="b"/>
              <a:pathLst>
                <a:path w="9050" h="38018" extrusionOk="0">
                  <a:moveTo>
                    <a:pt x="1" y="0"/>
                  </a:moveTo>
                  <a:lnTo>
                    <a:pt x="1" y="38017"/>
                  </a:lnTo>
                  <a:lnTo>
                    <a:pt x="9050" y="38017"/>
                  </a:lnTo>
                  <a:lnTo>
                    <a:pt x="90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7458487" y="3929722"/>
              <a:ext cx="251454" cy="1056330"/>
            </a:xfrm>
            <a:custGeom>
              <a:avLst/>
              <a:gdLst/>
              <a:ahLst/>
              <a:cxnLst/>
              <a:rect l="l" t="t" r="r" b="b"/>
              <a:pathLst>
                <a:path w="9050" h="38018" extrusionOk="0">
                  <a:moveTo>
                    <a:pt x="1" y="0"/>
                  </a:moveTo>
                  <a:lnTo>
                    <a:pt x="1" y="38017"/>
                  </a:lnTo>
                  <a:lnTo>
                    <a:pt x="9050" y="38017"/>
                  </a:lnTo>
                  <a:lnTo>
                    <a:pt x="90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5124718" y="3740514"/>
              <a:ext cx="2634963" cy="165432"/>
            </a:xfrm>
            <a:custGeom>
              <a:avLst/>
              <a:gdLst/>
              <a:ahLst/>
              <a:cxnLst/>
              <a:rect l="l" t="t" r="r" b="b"/>
              <a:pathLst>
                <a:path w="94834" h="5954" extrusionOk="0">
                  <a:moveTo>
                    <a:pt x="0" y="0"/>
                  </a:moveTo>
                  <a:lnTo>
                    <a:pt x="0" y="5953"/>
                  </a:lnTo>
                  <a:lnTo>
                    <a:pt x="94834" y="5953"/>
                  </a:lnTo>
                  <a:lnTo>
                    <a:pt x="948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5068817" y="3697172"/>
              <a:ext cx="2750409" cy="75770"/>
            </a:xfrm>
            <a:custGeom>
              <a:avLst/>
              <a:gdLst/>
              <a:ahLst/>
              <a:cxnLst/>
              <a:rect l="l" t="t" r="r" b="b"/>
              <a:pathLst>
                <a:path w="98989" h="2727" extrusionOk="0">
                  <a:moveTo>
                    <a:pt x="0" y="0"/>
                  </a:moveTo>
                  <a:lnTo>
                    <a:pt x="0" y="2727"/>
                  </a:lnTo>
                  <a:lnTo>
                    <a:pt x="98989" y="2727"/>
                  </a:lnTo>
                  <a:lnTo>
                    <a:pt x="989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5039700" y="3645883"/>
              <a:ext cx="2797394" cy="56265"/>
            </a:xfrm>
            <a:custGeom>
              <a:avLst/>
              <a:gdLst/>
              <a:ahLst/>
              <a:cxnLst/>
              <a:rect l="l" t="t" r="r" b="b"/>
              <a:pathLst>
                <a:path w="100680" h="2025" extrusionOk="0">
                  <a:moveTo>
                    <a:pt x="1012" y="1"/>
                  </a:moveTo>
                  <a:cubicBezTo>
                    <a:pt x="465" y="1"/>
                    <a:pt x="0" y="453"/>
                    <a:pt x="0" y="1013"/>
                  </a:cubicBezTo>
                  <a:cubicBezTo>
                    <a:pt x="12" y="1573"/>
                    <a:pt x="465" y="2025"/>
                    <a:pt x="1012" y="2025"/>
                  </a:cubicBezTo>
                  <a:lnTo>
                    <a:pt x="99668" y="2025"/>
                  </a:lnTo>
                  <a:cubicBezTo>
                    <a:pt x="100227" y="2025"/>
                    <a:pt x="100680" y="1573"/>
                    <a:pt x="100680" y="1013"/>
                  </a:cubicBezTo>
                  <a:cubicBezTo>
                    <a:pt x="100680" y="453"/>
                    <a:pt x="100227" y="1"/>
                    <a:pt x="996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5196511" y="3625378"/>
              <a:ext cx="2498010" cy="20533"/>
            </a:xfrm>
            <a:custGeom>
              <a:avLst/>
              <a:gdLst/>
              <a:ahLst/>
              <a:cxnLst/>
              <a:rect l="l" t="t" r="r" b="b"/>
              <a:pathLst>
                <a:path w="89905" h="739" extrusionOk="0">
                  <a:moveTo>
                    <a:pt x="369" y="1"/>
                  </a:moveTo>
                  <a:cubicBezTo>
                    <a:pt x="155" y="1"/>
                    <a:pt x="0" y="167"/>
                    <a:pt x="0" y="370"/>
                  </a:cubicBezTo>
                  <a:cubicBezTo>
                    <a:pt x="0" y="572"/>
                    <a:pt x="155" y="739"/>
                    <a:pt x="369" y="739"/>
                  </a:cubicBezTo>
                  <a:lnTo>
                    <a:pt x="89535" y="739"/>
                  </a:lnTo>
                  <a:cubicBezTo>
                    <a:pt x="89737" y="739"/>
                    <a:pt x="89904" y="572"/>
                    <a:pt x="89904" y="370"/>
                  </a:cubicBezTo>
                  <a:cubicBezTo>
                    <a:pt x="89904" y="167"/>
                    <a:pt x="89737" y="1"/>
                    <a:pt x="895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5068817" y="3882406"/>
              <a:ext cx="2750409" cy="47012"/>
            </a:xfrm>
            <a:custGeom>
              <a:avLst/>
              <a:gdLst/>
              <a:ahLst/>
              <a:cxnLst/>
              <a:rect l="l" t="t" r="r" b="b"/>
              <a:pathLst>
                <a:path w="98989" h="1692" extrusionOk="0">
                  <a:moveTo>
                    <a:pt x="0" y="1"/>
                  </a:moveTo>
                  <a:lnTo>
                    <a:pt x="0" y="1692"/>
                  </a:lnTo>
                  <a:lnTo>
                    <a:pt x="98989" y="1692"/>
                  </a:lnTo>
                  <a:lnTo>
                    <a:pt x="989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5283168" y="3511576"/>
              <a:ext cx="809544" cy="113835"/>
            </a:xfrm>
            <a:custGeom>
              <a:avLst/>
              <a:gdLst/>
              <a:ahLst/>
              <a:cxnLst/>
              <a:rect l="l" t="t" r="r" b="b"/>
              <a:pathLst>
                <a:path w="29136" h="4097" extrusionOk="0">
                  <a:moveTo>
                    <a:pt x="0" y="1"/>
                  </a:moveTo>
                  <a:lnTo>
                    <a:pt x="0" y="4097"/>
                  </a:lnTo>
                  <a:lnTo>
                    <a:pt x="29135" y="4097"/>
                  </a:lnTo>
                  <a:lnTo>
                    <a:pt x="291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6810461" y="3511576"/>
              <a:ext cx="809877" cy="113835"/>
            </a:xfrm>
            <a:custGeom>
              <a:avLst/>
              <a:gdLst/>
              <a:ahLst/>
              <a:cxnLst/>
              <a:rect l="l" t="t" r="r" b="b"/>
              <a:pathLst>
                <a:path w="29148" h="4097" extrusionOk="0">
                  <a:moveTo>
                    <a:pt x="1" y="1"/>
                  </a:moveTo>
                  <a:lnTo>
                    <a:pt x="1" y="4097"/>
                  </a:lnTo>
                  <a:lnTo>
                    <a:pt x="29147" y="4097"/>
                  </a:lnTo>
                  <a:lnTo>
                    <a:pt x="291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5260330" y="3494378"/>
              <a:ext cx="870087" cy="17254"/>
            </a:xfrm>
            <a:custGeom>
              <a:avLst/>
              <a:gdLst/>
              <a:ahLst/>
              <a:cxnLst/>
              <a:rect l="l" t="t" r="r" b="b"/>
              <a:pathLst>
                <a:path w="31315" h="621" extrusionOk="0">
                  <a:moveTo>
                    <a:pt x="31025" y="0"/>
                  </a:moveTo>
                  <a:cubicBezTo>
                    <a:pt x="31019" y="0"/>
                    <a:pt x="31012" y="0"/>
                    <a:pt x="31005" y="1"/>
                  </a:cubicBezTo>
                  <a:lnTo>
                    <a:pt x="322" y="1"/>
                  </a:lnTo>
                  <a:cubicBezTo>
                    <a:pt x="144" y="1"/>
                    <a:pt x="1" y="132"/>
                    <a:pt x="1" y="310"/>
                  </a:cubicBezTo>
                  <a:cubicBezTo>
                    <a:pt x="1" y="482"/>
                    <a:pt x="133" y="621"/>
                    <a:pt x="302" y="621"/>
                  </a:cubicBezTo>
                  <a:cubicBezTo>
                    <a:pt x="308" y="621"/>
                    <a:pt x="315" y="620"/>
                    <a:pt x="322" y="620"/>
                  </a:cubicBezTo>
                  <a:lnTo>
                    <a:pt x="31005" y="620"/>
                  </a:lnTo>
                  <a:cubicBezTo>
                    <a:pt x="31183" y="620"/>
                    <a:pt x="31314" y="489"/>
                    <a:pt x="31314" y="310"/>
                  </a:cubicBezTo>
                  <a:cubicBezTo>
                    <a:pt x="31314" y="139"/>
                    <a:pt x="31193" y="0"/>
                    <a:pt x="310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6780372" y="3494378"/>
              <a:ext cx="870059" cy="17227"/>
            </a:xfrm>
            <a:custGeom>
              <a:avLst/>
              <a:gdLst/>
              <a:ahLst/>
              <a:cxnLst/>
              <a:rect l="l" t="t" r="r" b="b"/>
              <a:pathLst>
                <a:path w="31314" h="620" extrusionOk="0">
                  <a:moveTo>
                    <a:pt x="301" y="0"/>
                  </a:moveTo>
                  <a:cubicBezTo>
                    <a:pt x="132" y="0"/>
                    <a:pt x="0" y="139"/>
                    <a:pt x="0" y="310"/>
                  </a:cubicBezTo>
                  <a:cubicBezTo>
                    <a:pt x="0" y="489"/>
                    <a:pt x="143" y="620"/>
                    <a:pt x="322" y="620"/>
                  </a:cubicBezTo>
                  <a:lnTo>
                    <a:pt x="31004" y="620"/>
                  </a:lnTo>
                  <a:cubicBezTo>
                    <a:pt x="31171" y="620"/>
                    <a:pt x="31314" y="489"/>
                    <a:pt x="31314" y="310"/>
                  </a:cubicBezTo>
                  <a:cubicBezTo>
                    <a:pt x="31314" y="132"/>
                    <a:pt x="31171" y="1"/>
                    <a:pt x="31004" y="1"/>
                  </a:cubicBezTo>
                  <a:lnTo>
                    <a:pt x="322" y="1"/>
                  </a:lnTo>
                  <a:cubicBezTo>
                    <a:pt x="315" y="0"/>
                    <a:pt x="308" y="0"/>
                    <a:pt x="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6092644" y="3484459"/>
              <a:ext cx="717881" cy="140953"/>
            </a:xfrm>
            <a:custGeom>
              <a:avLst/>
              <a:gdLst/>
              <a:ahLst/>
              <a:cxnLst/>
              <a:rect l="l" t="t" r="r" b="b"/>
              <a:pathLst>
                <a:path w="25837" h="5073" extrusionOk="0">
                  <a:moveTo>
                    <a:pt x="0" y="1"/>
                  </a:moveTo>
                  <a:lnTo>
                    <a:pt x="0" y="5073"/>
                  </a:lnTo>
                  <a:lnTo>
                    <a:pt x="25837" y="5073"/>
                  </a:lnTo>
                  <a:lnTo>
                    <a:pt x="258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6064193" y="3439810"/>
              <a:ext cx="800597" cy="44678"/>
            </a:xfrm>
            <a:custGeom>
              <a:avLst/>
              <a:gdLst/>
              <a:ahLst/>
              <a:cxnLst/>
              <a:rect l="l" t="t" r="r" b="b"/>
              <a:pathLst>
                <a:path w="28814" h="1608" extrusionOk="0">
                  <a:moveTo>
                    <a:pt x="810" y="0"/>
                  </a:moveTo>
                  <a:cubicBezTo>
                    <a:pt x="357" y="0"/>
                    <a:pt x="0" y="358"/>
                    <a:pt x="0" y="798"/>
                  </a:cubicBezTo>
                  <a:cubicBezTo>
                    <a:pt x="0" y="1239"/>
                    <a:pt x="357" y="1608"/>
                    <a:pt x="810" y="1608"/>
                  </a:cubicBezTo>
                  <a:lnTo>
                    <a:pt x="28016" y="1608"/>
                  </a:lnTo>
                  <a:cubicBezTo>
                    <a:pt x="28456" y="1608"/>
                    <a:pt x="28813" y="1250"/>
                    <a:pt x="28813" y="798"/>
                  </a:cubicBezTo>
                  <a:lnTo>
                    <a:pt x="28801" y="798"/>
                  </a:lnTo>
                  <a:cubicBezTo>
                    <a:pt x="28813" y="358"/>
                    <a:pt x="28444" y="0"/>
                    <a:pt x="280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5087321" y="4981671"/>
              <a:ext cx="299439" cy="34426"/>
            </a:xfrm>
            <a:custGeom>
              <a:avLst/>
              <a:gdLst/>
              <a:ahLst/>
              <a:cxnLst/>
              <a:rect l="l" t="t" r="r" b="b"/>
              <a:pathLst>
                <a:path w="10777" h="1239" extrusionOk="0">
                  <a:moveTo>
                    <a:pt x="620" y="0"/>
                  </a:moveTo>
                  <a:cubicBezTo>
                    <a:pt x="275" y="0"/>
                    <a:pt x="1" y="274"/>
                    <a:pt x="1" y="619"/>
                  </a:cubicBezTo>
                  <a:cubicBezTo>
                    <a:pt x="1" y="965"/>
                    <a:pt x="275" y="1239"/>
                    <a:pt x="620" y="1239"/>
                  </a:cubicBezTo>
                  <a:lnTo>
                    <a:pt x="10157" y="1239"/>
                  </a:lnTo>
                  <a:cubicBezTo>
                    <a:pt x="10502" y="1239"/>
                    <a:pt x="10776" y="965"/>
                    <a:pt x="10776" y="619"/>
                  </a:cubicBezTo>
                  <a:cubicBezTo>
                    <a:pt x="10776" y="274"/>
                    <a:pt x="10502" y="0"/>
                    <a:pt x="101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5545834" y="4983311"/>
              <a:ext cx="299745" cy="34759"/>
            </a:xfrm>
            <a:custGeom>
              <a:avLst/>
              <a:gdLst/>
              <a:ahLst/>
              <a:cxnLst/>
              <a:rect l="l" t="t" r="r" b="b"/>
              <a:pathLst>
                <a:path w="10788" h="1251" extrusionOk="0">
                  <a:moveTo>
                    <a:pt x="631" y="1"/>
                  </a:moveTo>
                  <a:cubicBezTo>
                    <a:pt x="286" y="1"/>
                    <a:pt x="12" y="287"/>
                    <a:pt x="12" y="632"/>
                  </a:cubicBezTo>
                  <a:cubicBezTo>
                    <a:pt x="0" y="965"/>
                    <a:pt x="286" y="1251"/>
                    <a:pt x="631" y="1251"/>
                  </a:cubicBezTo>
                  <a:lnTo>
                    <a:pt x="10168" y="1251"/>
                  </a:lnTo>
                  <a:cubicBezTo>
                    <a:pt x="10513" y="1251"/>
                    <a:pt x="10787" y="965"/>
                    <a:pt x="10787" y="632"/>
                  </a:cubicBezTo>
                  <a:cubicBezTo>
                    <a:pt x="10787" y="287"/>
                    <a:pt x="10513" y="1"/>
                    <a:pt x="10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5958671" y="4983311"/>
              <a:ext cx="299745" cy="34759"/>
            </a:xfrm>
            <a:custGeom>
              <a:avLst/>
              <a:gdLst/>
              <a:ahLst/>
              <a:cxnLst/>
              <a:rect l="l" t="t" r="r" b="b"/>
              <a:pathLst>
                <a:path w="10788" h="1251" extrusionOk="0">
                  <a:moveTo>
                    <a:pt x="619" y="1"/>
                  </a:moveTo>
                  <a:cubicBezTo>
                    <a:pt x="274" y="1"/>
                    <a:pt x="0" y="287"/>
                    <a:pt x="0" y="632"/>
                  </a:cubicBezTo>
                  <a:cubicBezTo>
                    <a:pt x="0" y="965"/>
                    <a:pt x="274" y="1251"/>
                    <a:pt x="619" y="1251"/>
                  </a:cubicBezTo>
                  <a:lnTo>
                    <a:pt x="10168" y="1251"/>
                  </a:lnTo>
                  <a:cubicBezTo>
                    <a:pt x="10501" y="1251"/>
                    <a:pt x="10787" y="965"/>
                    <a:pt x="10787" y="632"/>
                  </a:cubicBezTo>
                  <a:cubicBezTo>
                    <a:pt x="10787" y="287"/>
                    <a:pt x="10501" y="1"/>
                    <a:pt x="10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6609002" y="4983311"/>
              <a:ext cx="299745" cy="34759"/>
            </a:xfrm>
            <a:custGeom>
              <a:avLst/>
              <a:gdLst/>
              <a:ahLst/>
              <a:cxnLst/>
              <a:rect l="l" t="t" r="r" b="b"/>
              <a:pathLst>
                <a:path w="10788" h="1251" extrusionOk="0">
                  <a:moveTo>
                    <a:pt x="632" y="1"/>
                  </a:moveTo>
                  <a:cubicBezTo>
                    <a:pt x="286" y="1"/>
                    <a:pt x="1" y="287"/>
                    <a:pt x="13" y="632"/>
                  </a:cubicBezTo>
                  <a:cubicBezTo>
                    <a:pt x="13" y="965"/>
                    <a:pt x="286" y="1251"/>
                    <a:pt x="632" y="1251"/>
                  </a:cubicBezTo>
                  <a:lnTo>
                    <a:pt x="10169" y="1251"/>
                  </a:lnTo>
                  <a:cubicBezTo>
                    <a:pt x="10514" y="1251"/>
                    <a:pt x="10788" y="965"/>
                    <a:pt x="10788" y="632"/>
                  </a:cubicBezTo>
                  <a:cubicBezTo>
                    <a:pt x="10788" y="287"/>
                    <a:pt x="10514" y="1"/>
                    <a:pt x="10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7021839" y="4983311"/>
              <a:ext cx="299745" cy="34759"/>
            </a:xfrm>
            <a:custGeom>
              <a:avLst/>
              <a:gdLst/>
              <a:ahLst/>
              <a:cxnLst/>
              <a:rect l="l" t="t" r="r" b="b"/>
              <a:pathLst>
                <a:path w="10788" h="1251" extrusionOk="0">
                  <a:moveTo>
                    <a:pt x="620" y="1"/>
                  </a:moveTo>
                  <a:cubicBezTo>
                    <a:pt x="275" y="1"/>
                    <a:pt x="1" y="287"/>
                    <a:pt x="1" y="632"/>
                  </a:cubicBezTo>
                  <a:cubicBezTo>
                    <a:pt x="1" y="965"/>
                    <a:pt x="275" y="1251"/>
                    <a:pt x="620" y="1251"/>
                  </a:cubicBezTo>
                  <a:lnTo>
                    <a:pt x="10157" y="1251"/>
                  </a:lnTo>
                  <a:cubicBezTo>
                    <a:pt x="10502" y="1251"/>
                    <a:pt x="10788" y="965"/>
                    <a:pt x="10788" y="632"/>
                  </a:cubicBezTo>
                  <a:cubicBezTo>
                    <a:pt x="10788" y="287"/>
                    <a:pt x="10502" y="1"/>
                    <a:pt x="101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7436677" y="4983311"/>
              <a:ext cx="299745" cy="34759"/>
            </a:xfrm>
            <a:custGeom>
              <a:avLst/>
              <a:gdLst/>
              <a:ahLst/>
              <a:cxnLst/>
              <a:rect l="l" t="t" r="r" b="b"/>
              <a:pathLst>
                <a:path w="10788" h="1251" extrusionOk="0">
                  <a:moveTo>
                    <a:pt x="619" y="1"/>
                  </a:moveTo>
                  <a:cubicBezTo>
                    <a:pt x="274" y="1"/>
                    <a:pt x="0" y="287"/>
                    <a:pt x="0" y="632"/>
                  </a:cubicBezTo>
                  <a:cubicBezTo>
                    <a:pt x="0" y="965"/>
                    <a:pt x="274" y="1251"/>
                    <a:pt x="619" y="1251"/>
                  </a:cubicBezTo>
                  <a:lnTo>
                    <a:pt x="10156" y="1251"/>
                  </a:lnTo>
                  <a:cubicBezTo>
                    <a:pt x="10501" y="1251"/>
                    <a:pt x="10787" y="965"/>
                    <a:pt x="10787" y="632"/>
                  </a:cubicBezTo>
                  <a:cubicBezTo>
                    <a:pt x="10787" y="287"/>
                    <a:pt x="10501" y="1"/>
                    <a:pt x="101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6173689" y="3290612"/>
              <a:ext cx="25479" cy="146594"/>
            </a:xfrm>
            <a:custGeom>
              <a:avLst/>
              <a:gdLst/>
              <a:ahLst/>
              <a:cxnLst/>
              <a:rect l="l" t="t" r="r" b="b"/>
              <a:pathLst>
                <a:path w="917" h="5276" extrusionOk="0">
                  <a:moveTo>
                    <a:pt x="464" y="1"/>
                  </a:moveTo>
                  <a:cubicBezTo>
                    <a:pt x="202" y="1"/>
                    <a:pt x="0" y="203"/>
                    <a:pt x="0" y="453"/>
                  </a:cubicBezTo>
                  <a:lnTo>
                    <a:pt x="0" y="4823"/>
                  </a:lnTo>
                  <a:cubicBezTo>
                    <a:pt x="0" y="5073"/>
                    <a:pt x="202" y="5275"/>
                    <a:pt x="464" y="5275"/>
                  </a:cubicBezTo>
                  <a:cubicBezTo>
                    <a:pt x="714" y="5275"/>
                    <a:pt x="917" y="5073"/>
                    <a:pt x="917" y="4823"/>
                  </a:cubicBezTo>
                  <a:lnTo>
                    <a:pt x="917" y="453"/>
                  </a:lnTo>
                  <a:cubicBezTo>
                    <a:pt x="917" y="203"/>
                    <a:pt x="714" y="1"/>
                    <a:pt x="4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6159463" y="3154666"/>
              <a:ext cx="85022" cy="178324"/>
            </a:xfrm>
            <a:custGeom>
              <a:avLst/>
              <a:gdLst/>
              <a:ahLst/>
              <a:cxnLst/>
              <a:rect l="l" t="t" r="r" b="b"/>
              <a:pathLst>
                <a:path w="3060" h="6418" extrusionOk="0">
                  <a:moveTo>
                    <a:pt x="1536" y="0"/>
                  </a:moveTo>
                  <a:cubicBezTo>
                    <a:pt x="691" y="0"/>
                    <a:pt x="0" y="691"/>
                    <a:pt x="0" y="1536"/>
                  </a:cubicBezTo>
                  <a:lnTo>
                    <a:pt x="0" y="4882"/>
                  </a:lnTo>
                  <a:cubicBezTo>
                    <a:pt x="0" y="5727"/>
                    <a:pt x="691" y="6418"/>
                    <a:pt x="1536" y="6418"/>
                  </a:cubicBezTo>
                  <a:cubicBezTo>
                    <a:pt x="2369" y="6418"/>
                    <a:pt x="3060" y="5727"/>
                    <a:pt x="3060" y="4882"/>
                  </a:cubicBezTo>
                  <a:lnTo>
                    <a:pt x="3060" y="1536"/>
                  </a:lnTo>
                  <a:cubicBezTo>
                    <a:pt x="3060" y="691"/>
                    <a:pt x="2369" y="0"/>
                    <a:pt x="1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6171688" y="3084539"/>
              <a:ext cx="55264" cy="106194"/>
            </a:xfrm>
            <a:custGeom>
              <a:avLst/>
              <a:gdLst/>
              <a:ahLst/>
              <a:cxnLst/>
              <a:rect l="l" t="t" r="r" b="b"/>
              <a:pathLst>
                <a:path w="1989" h="3822" extrusionOk="0">
                  <a:moveTo>
                    <a:pt x="989" y="0"/>
                  </a:moveTo>
                  <a:cubicBezTo>
                    <a:pt x="441" y="0"/>
                    <a:pt x="1" y="857"/>
                    <a:pt x="1" y="1905"/>
                  </a:cubicBezTo>
                  <a:cubicBezTo>
                    <a:pt x="1" y="2965"/>
                    <a:pt x="441" y="3822"/>
                    <a:pt x="989" y="3822"/>
                  </a:cubicBezTo>
                  <a:cubicBezTo>
                    <a:pt x="1537" y="3822"/>
                    <a:pt x="1989" y="2965"/>
                    <a:pt x="1989" y="1905"/>
                  </a:cubicBezTo>
                  <a:cubicBezTo>
                    <a:pt x="1989" y="857"/>
                    <a:pt x="1537" y="0"/>
                    <a:pt x="9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6184913" y="3084539"/>
              <a:ext cx="42039" cy="80743"/>
            </a:xfrm>
            <a:custGeom>
              <a:avLst/>
              <a:gdLst/>
              <a:ahLst/>
              <a:cxnLst/>
              <a:rect l="l" t="t" r="r" b="b"/>
              <a:pathLst>
                <a:path w="1513" h="2906" extrusionOk="0">
                  <a:moveTo>
                    <a:pt x="763" y="0"/>
                  </a:moveTo>
                  <a:cubicBezTo>
                    <a:pt x="346" y="0"/>
                    <a:pt x="1" y="643"/>
                    <a:pt x="1" y="1453"/>
                  </a:cubicBezTo>
                  <a:cubicBezTo>
                    <a:pt x="1" y="2250"/>
                    <a:pt x="346" y="2905"/>
                    <a:pt x="763" y="2905"/>
                  </a:cubicBezTo>
                  <a:cubicBezTo>
                    <a:pt x="1180" y="2905"/>
                    <a:pt x="1513" y="2250"/>
                    <a:pt x="1513" y="1453"/>
                  </a:cubicBezTo>
                  <a:cubicBezTo>
                    <a:pt x="1513" y="643"/>
                    <a:pt x="1180" y="0"/>
                    <a:pt x="7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6210391" y="3243963"/>
              <a:ext cx="33120" cy="140314"/>
            </a:xfrm>
            <a:custGeom>
              <a:avLst/>
              <a:gdLst/>
              <a:ahLst/>
              <a:cxnLst/>
              <a:rect l="l" t="t" r="r" b="b"/>
              <a:pathLst>
                <a:path w="1192" h="5050" extrusionOk="0">
                  <a:moveTo>
                    <a:pt x="596" y="1"/>
                  </a:moveTo>
                  <a:cubicBezTo>
                    <a:pt x="275" y="1"/>
                    <a:pt x="1" y="263"/>
                    <a:pt x="1" y="596"/>
                  </a:cubicBezTo>
                  <a:lnTo>
                    <a:pt x="1" y="4454"/>
                  </a:lnTo>
                  <a:cubicBezTo>
                    <a:pt x="1" y="4787"/>
                    <a:pt x="275" y="5049"/>
                    <a:pt x="596" y="5049"/>
                  </a:cubicBezTo>
                  <a:cubicBezTo>
                    <a:pt x="929" y="5049"/>
                    <a:pt x="1191" y="4787"/>
                    <a:pt x="1191" y="4454"/>
                  </a:cubicBezTo>
                  <a:lnTo>
                    <a:pt x="1191" y="596"/>
                  </a:lnTo>
                  <a:cubicBezTo>
                    <a:pt x="1191" y="263"/>
                    <a:pt x="929" y="1"/>
                    <a:pt x="5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6295075" y="3290612"/>
              <a:ext cx="25507" cy="146594"/>
            </a:xfrm>
            <a:custGeom>
              <a:avLst/>
              <a:gdLst/>
              <a:ahLst/>
              <a:cxnLst/>
              <a:rect l="l" t="t" r="r" b="b"/>
              <a:pathLst>
                <a:path w="918" h="5276" extrusionOk="0">
                  <a:moveTo>
                    <a:pt x="453" y="1"/>
                  </a:moveTo>
                  <a:cubicBezTo>
                    <a:pt x="203" y="1"/>
                    <a:pt x="1" y="203"/>
                    <a:pt x="1" y="453"/>
                  </a:cubicBezTo>
                  <a:lnTo>
                    <a:pt x="1" y="4823"/>
                  </a:lnTo>
                  <a:cubicBezTo>
                    <a:pt x="1" y="5073"/>
                    <a:pt x="203" y="5275"/>
                    <a:pt x="453" y="5275"/>
                  </a:cubicBezTo>
                  <a:cubicBezTo>
                    <a:pt x="703" y="5275"/>
                    <a:pt x="917" y="5073"/>
                    <a:pt x="917" y="4823"/>
                  </a:cubicBezTo>
                  <a:lnTo>
                    <a:pt x="917" y="453"/>
                  </a:lnTo>
                  <a:cubicBezTo>
                    <a:pt x="917" y="203"/>
                    <a:pt x="703" y="1"/>
                    <a:pt x="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6280517" y="3154666"/>
              <a:ext cx="85383" cy="178324"/>
            </a:xfrm>
            <a:custGeom>
              <a:avLst/>
              <a:gdLst/>
              <a:ahLst/>
              <a:cxnLst/>
              <a:rect l="l" t="t" r="r" b="b"/>
              <a:pathLst>
                <a:path w="3073" h="6418" extrusionOk="0">
                  <a:moveTo>
                    <a:pt x="1537" y="0"/>
                  </a:moveTo>
                  <a:cubicBezTo>
                    <a:pt x="691" y="0"/>
                    <a:pt x="1" y="691"/>
                    <a:pt x="1" y="1536"/>
                  </a:cubicBezTo>
                  <a:lnTo>
                    <a:pt x="1" y="4882"/>
                  </a:lnTo>
                  <a:cubicBezTo>
                    <a:pt x="1" y="5727"/>
                    <a:pt x="691" y="6418"/>
                    <a:pt x="1537" y="6418"/>
                  </a:cubicBezTo>
                  <a:cubicBezTo>
                    <a:pt x="2382" y="6418"/>
                    <a:pt x="3073" y="5739"/>
                    <a:pt x="3073" y="4882"/>
                  </a:cubicBezTo>
                  <a:lnTo>
                    <a:pt x="3061" y="1536"/>
                  </a:lnTo>
                  <a:cubicBezTo>
                    <a:pt x="3061" y="691"/>
                    <a:pt x="2370" y="0"/>
                    <a:pt x="1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6292769" y="3084539"/>
              <a:ext cx="55264" cy="106194"/>
            </a:xfrm>
            <a:custGeom>
              <a:avLst/>
              <a:gdLst/>
              <a:ahLst/>
              <a:cxnLst/>
              <a:rect l="l" t="t" r="r" b="b"/>
              <a:pathLst>
                <a:path w="1989" h="3822" extrusionOk="0">
                  <a:moveTo>
                    <a:pt x="1000" y="0"/>
                  </a:moveTo>
                  <a:cubicBezTo>
                    <a:pt x="453" y="0"/>
                    <a:pt x="0" y="857"/>
                    <a:pt x="0" y="1905"/>
                  </a:cubicBezTo>
                  <a:cubicBezTo>
                    <a:pt x="0" y="2965"/>
                    <a:pt x="453" y="3822"/>
                    <a:pt x="1000" y="3822"/>
                  </a:cubicBezTo>
                  <a:cubicBezTo>
                    <a:pt x="1548" y="3822"/>
                    <a:pt x="1989" y="2965"/>
                    <a:pt x="1989" y="1905"/>
                  </a:cubicBezTo>
                  <a:cubicBezTo>
                    <a:pt x="1989" y="857"/>
                    <a:pt x="1548" y="0"/>
                    <a:pt x="1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6306328" y="3084539"/>
              <a:ext cx="41705" cy="80743"/>
            </a:xfrm>
            <a:custGeom>
              <a:avLst/>
              <a:gdLst/>
              <a:ahLst/>
              <a:cxnLst/>
              <a:rect l="l" t="t" r="r" b="b"/>
              <a:pathLst>
                <a:path w="1501" h="2906" extrusionOk="0">
                  <a:moveTo>
                    <a:pt x="751" y="0"/>
                  </a:moveTo>
                  <a:cubicBezTo>
                    <a:pt x="334" y="0"/>
                    <a:pt x="0" y="643"/>
                    <a:pt x="0" y="1453"/>
                  </a:cubicBezTo>
                  <a:cubicBezTo>
                    <a:pt x="0" y="2250"/>
                    <a:pt x="334" y="2905"/>
                    <a:pt x="751" y="2905"/>
                  </a:cubicBezTo>
                  <a:cubicBezTo>
                    <a:pt x="1167" y="2905"/>
                    <a:pt x="1501" y="2250"/>
                    <a:pt x="1501" y="1453"/>
                  </a:cubicBezTo>
                  <a:cubicBezTo>
                    <a:pt x="1501" y="643"/>
                    <a:pt x="1167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6331805" y="3243963"/>
              <a:ext cx="33092" cy="140314"/>
            </a:xfrm>
            <a:custGeom>
              <a:avLst/>
              <a:gdLst/>
              <a:ahLst/>
              <a:cxnLst/>
              <a:rect l="l" t="t" r="r" b="b"/>
              <a:pathLst>
                <a:path w="1191" h="5050" extrusionOk="0">
                  <a:moveTo>
                    <a:pt x="596" y="1"/>
                  </a:moveTo>
                  <a:cubicBezTo>
                    <a:pt x="262" y="1"/>
                    <a:pt x="0" y="263"/>
                    <a:pt x="0" y="596"/>
                  </a:cubicBezTo>
                  <a:lnTo>
                    <a:pt x="0" y="4454"/>
                  </a:lnTo>
                  <a:cubicBezTo>
                    <a:pt x="0" y="4787"/>
                    <a:pt x="262" y="5049"/>
                    <a:pt x="596" y="5049"/>
                  </a:cubicBezTo>
                  <a:cubicBezTo>
                    <a:pt x="917" y="5049"/>
                    <a:pt x="1191" y="4787"/>
                    <a:pt x="1191" y="4454"/>
                  </a:cubicBezTo>
                  <a:lnTo>
                    <a:pt x="1191" y="596"/>
                  </a:lnTo>
                  <a:cubicBezTo>
                    <a:pt x="1191" y="263"/>
                    <a:pt x="917" y="1"/>
                    <a:pt x="5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6729083" y="3290612"/>
              <a:ext cx="25507" cy="146594"/>
            </a:xfrm>
            <a:custGeom>
              <a:avLst/>
              <a:gdLst/>
              <a:ahLst/>
              <a:cxnLst/>
              <a:rect l="l" t="t" r="r" b="b"/>
              <a:pathLst>
                <a:path w="918" h="5276" extrusionOk="0">
                  <a:moveTo>
                    <a:pt x="453" y="1"/>
                  </a:moveTo>
                  <a:cubicBezTo>
                    <a:pt x="203" y="1"/>
                    <a:pt x="1" y="203"/>
                    <a:pt x="1" y="453"/>
                  </a:cubicBezTo>
                  <a:lnTo>
                    <a:pt x="1" y="4823"/>
                  </a:lnTo>
                  <a:cubicBezTo>
                    <a:pt x="1" y="5073"/>
                    <a:pt x="203" y="5275"/>
                    <a:pt x="453" y="5275"/>
                  </a:cubicBezTo>
                  <a:cubicBezTo>
                    <a:pt x="703" y="5275"/>
                    <a:pt x="917" y="5073"/>
                    <a:pt x="917" y="4823"/>
                  </a:cubicBezTo>
                  <a:lnTo>
                    <a:pt x="917" y="453"/>
                  </a:lnTo>
                  <a:cubicBezTo>
                    <a:pt x="917" y="203"/>
                    <a:pt x="703" y="1"/>
                    <a:pt x="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6683768" y="3154666"/>
              <a:ext cx="85050" cy="178324"/>
            </a:xfrm>
            <a:custGeom>
              <a:avLst/>
              <a:gdLst/>
              <a:ahLst/>
              <a:cxnLst/>
              <a:rect l="l" t="t" r="r" b="b"/>
              <a:pathLst>
                <a:path w="3061" h="6418" extrusionOk="0">
                  <a:moveTo>
                    <a:pt x="1525" y="0"/>
                  </a:moveTo>
                  <a:cubicBezTo>
                    <a:pt x="679" y="0"/>
                    <a:pt x="1" y="691"/>
                    <a:pt x="1" y="1536"/>
                  </a:cubicBezTo>
                  <a:lnTo>
                    <a:pt x="1" y="4882"/>
                  </a:lnTo>
                  <a:cubicBezTo>
                    <a:pt x="1" y="5727"/>
                    <a:pt x="679" y="6418"/>
                    <a:pt x="1525" y="6418"/>
                  </a:cubicBezTo>
                  <a:cubicBezTo>
                    <a:pt x="2370" y="6418"/>
                    <a:pt x="3060" y="5727"/>
                    <a:pt x="3060" y="4882"/>
                  </a:cubicBezTo>
                  <a:lnTo>
                    <a:pt x="3060" y="1536"/>
                  </a:lnTo>
                  <a:cubicBezTo>
                    <a:pt x="3060" y="691"/>
                    <a:pt x="2370" y="0"/>
                    <a:pt x="1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6701300" y="3084539"/>
              <a:ext cx="55264" cy="106194"/>
            </a:xfrm>
            <a:custGeom>
              <a:avLst/>
              <a:gdLst/>
              <a:ahLst/>
              <a:cxnLst/>
              <a:rect l="l" t="t" r="r" b="b"/>
              <a:pathLst>
                <a:path w="1989" h="3822" extrusionOk="0">
                  <a:moveTo>
                    <a:pt x="1001" y="0"/>
                  </a:moveTo>
                  <a:cubicBezTo>
                    <a:pt x="453" y="0"/>
                    <a:pt x="1" y="857"/>
                    <a:pt x="1" y="1905"/>
                  </a:cubicBezTo>
                  <a:cubicBezTo>
                    <a:pt x="1" y="2965"/>
                    <a:pt x="453" y="3822"/>
                    <a:pt x="1001" y="3822"/>
                  </a:cubicBezTo>
                  <a:cubicBezTo>
                    <a:pt x="1536" y="3822"/>
                    <a:pt x="1989" y="2965"/>
                    <a:pt x="1989" y="1905"/>
                  </a:cubicBezTo>
                  <a:cubicBezTo>
                    <a:pt x="1989" y="857"/>
                    <a:pt x="1536" y="0"/>
                    <a:pt x="10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6701300" y="3084539"/>
              <a:ext cx="42039" cy="80743"/>
            </a:xfrm>
            <a:custGeom>
              <a:avLst/>
              <a:gdLst/>
              <a:ahLst/>
              <a:cxnLst/>
              <a:rect l="l" t="t" r="r" b="b"/>
              <a:pathLst>
                <a:path w="1513" h="2906" extrusionOk="0">
                  <a:moveTo>
                    <a:pt x="751" y="0"/>
                  </a:moveTo>
                  <a:cubicBezTo>
                    <a:pt x="334" y="0"/>
                    <a:pt x="1" y="643"/>
                    <a:pt x="1" y="1453"/>
                  </a:cubicBezTo>
                  <a:cubicBezTo>
                    <a:pt x="1" y="2250"/>
                    <a:pt x="334" y="2905"/>
                    <a:pt x="751" y="2905"/>
                  </a:cubicBezTo>
                  <a:cubicBezTo>
                    <a:pt x="1167" y="2905"/>
                    <a:pt x="1513" y="2250"/>
                    <a:pt x="1513" y="1453"/>
                  </a:cubicBezTo>
                  <a:cubicBezTo>
                    <a:pt x="1513" y="643"/>
                    <a:pt x="1167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6684768" y="3243963"/>
              <a:ext cx="33092" cy="140314"/>
            </a:xfrm>
            <a:custGeom>
              <a:avLst/>
              <a:gdLst/>
              <a:ahLst/>
              <a:cxnLst/>
              <a:rect l="l" t="t" r="r" b="b"/>
              <a:pathLst>
                <a:path w="1191" h="5050" extrusionOk="0">
                  <a:moveTo>
                    <a:pt x="596" y="1"/>
                  </a:moveTo>
                  <a:cubicBezTo>
                    <a:pt x="262" y="1"/>
                    <a:pt x="0" y="263"/>
                    <a:pt x="0" y="596"/>
                  </a:cubicBezTo>
                  <a:lnTo>
                    <a:pt x="0" y="4454"/>
                  </a:lnTo>
                  <a:cubicBezTo>
                    <a:pt x="0" y="4787"/>
                    <a:pt x="262" y="5049"/>
                    <a:pt x="596" y="5049"/>
                  </a:cubicBezTo>
                  <a:cubicBezTo>
                    <a:pt x="917" y="5049"/>
                    <a:pt x="1191" y="4787"/>
                    <a:pt x="1191" y="4454"/>
                  </a:cubicBezTo>
                  <a:lnTo>
                    <a:pt x="1191" y="596"/>
                  </a:lnTo>
                  <a:cubicBezTo>
                    <a:pt x="1191" y="263"/>
                    <a:pt x="917" y="1"/>
                    <a:pt x="5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6607697" y="3290612"/>
              <a:ext cx="25479" cy="146594"/>
            </a:xfrm>
            <a:custGeom>
              <a:avLst/>
              <a:gdLst/>
              <a:ahLst/>
              <a:cxnLst/>
              <a:rect l="l" t="t" r="r" b="b"/>
              <a:pathLst>
                <a:path w="917" h="5276" extrusionOk="0">
                  <a:moveTo>
                    <a:pt x="453" y="1"/>
                  </a:moveTo>
                  <a:cubicBezTo>
                    <a:pt x="202" y="1"/>
                    <a:pt x="0" y="203"/>
                    <a:pt x="0" y="453"/>
                  </a:cubicBezTo>
                  <a:lnTo>
                    <a:pt x="0" y="4823"/>
                  </a:lnTo>
                  <a:cubicBezTo>
                    <a:pt x="0" y="5073"/>
                    <a:pt x="202" y="5275"/>
                    <a:pt x="464" y="5275"/>
                  </a:cubicBezTo>
                  <a:cubicBezTo>
                    <a:pt x="714" y="5275"/>
                    <a:pt x="917" y="5073"/>
                    <a:pt x="917" y="4823"/>
                  </a:cubicBezTo>
                  <a:lnTo>
                    <a:pt x="917" y="453"/>
                  </a:lnTo>
                  <a:cubicBezTo>
                    <a:pt x="917" y="203"/>
                    <a:pt x="714" y="1"/>
                    <a:pt x="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6562354" y="3154666"/>
              <a:ext cx="85050" cy="178324"/>
            </a:xfrm>
            <a:custGeom>
              <a:avLst/>
              <a:gdLst/>
              <a:ahLst/>
              <a:cxnLst/>
              <a:rect l="l" t="t" r="r" b="b"/>
              <a:pathLst>
                <a:path w="3061" h="6418" extrusionOk="0">
                  <a:moveTo>
                    <a:pt x="1537" y="0"/>
                  </a:moveTo>
                  <a:cubicBezTo>
                    <a:pt x="691" y="0"/>
                    <a:pt x="1" y="691"/>
                    <a:pt x="1" y="1536"/>
                  </a:cubicBezTo>
                  <a:lnTo>
                    <a:pt x="1" y="4882"/>
                  </a:lnTo>
                  <a:cubicBezTo>
                    <a:pt x="1" y="5727"/>
                    <a:pt x="691" y="6418"/>
                    <a:pt x="1537" y="6418"/>
                  </a:cubicBezTo>
                  <a:cubicBezTo>
                    <a:pt x="2382" y="6418"/>
                    <a:pt x="3061" y="5727"/>
                    <a:pt x="3061" y="4882"/>
                  </a:cubicBezTo>
                  <a:lnTo>
                    <a:pt x="3061" y="1536"/>
                  </a:lnTo>
                  <a:cubicBezTo>
                    <a:pt x="3061" y="691"/>
                    <a:pt x="2382" y="0"/>
                    <a:pt x="1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6580219" y="3084539"/>
              <a:ext cx="55292" cy="106194"/>
            </a:xfrm>
            <a:custGeom>
              <a:avLst/>
              <a:gdLst/>
              <a:ahLst/>
              <a:cxnLst/>
              <a:rect l="l" t="t" r="r" b="b"/>
              <a:pathLst>
                <a:path w="1990" h="3822" extrusionOk="0">
                  <a:moveTo>
                    <a:pt x="989" y="0"/>
                  </a:moveTo>
                  <a:cubicBezTo>
                    <a:pt x="441" y="0"/>
                    <a:pt x="1" y="857"/>
                    <a:pt x="1" y="1905"/>
                  </a:cubicBezTo>
                  <a:cubicBezTo>
                    <a:pt x="1" y="2965"/>
                    <a:pt x="441" y="3822"/>
                    <a:pt x="989" y="3822"/>
                  </a:cubicBezTo>
                  <a:cubicBezTo>
                    <a:pt x="1537" y="3822"/>
                    <a:pt x="1989" y="2965"/>
                    <a:pt x="1989" y="1905"/>
                  </a:cubicBezTo>
                  <a:cubicBezTo>
                    <a:pt x="1989" y="857"/>
                    <a:pt x="1537" y="0"/>
                    <a:pt x="9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6580219" y="3084539"/>
              <a:ext cx="41733" cy="80743"/>
            </a:xfrm>
            <a:custGeom>
              <a:avLst/>
              <a:gdLst/>
              <a:ahLst/>
              <a:cxnLst/>
              <a:rect l="l" t="t" r="r" b="b"/>
              <a:pathLst>
                <a:path w="1502" h="2906" extrusionOk="0">
                  <a:moveTo>
                    <a:pt x="751" y="0"/>
                  </a:moveTo>
                  <a:cubicBezTo>
                    <a:pt x="334" y="0"/>
                    <a:pt x="1" y="643"/>
                    <a:pt x="1" y="1453"/>
                  </a:cubicBezTo>
                  <a:cubicBezTo>
                    <a:pt x="1" y="2250"/>
                    <a:pt x="334" y="2905"/>
                    <a:pt x="751" y="2905"/>
                  </a:cubicBezTo>
                  <a:cubicBezTo>
                    <a:pt x="1168" y="2905"/>
                    <a:pt x="1501" y="2250"/>
                    <a:pt x="1501" y="1453"/>
                  </a:cubicBezTo>
                  <a:cubicBezTo>
                    <a:pt x="1501" y="643"/>
                    <a:pt x="1168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6563354" y="3243963"/>
              <a:ext cx="33120" cy="140314"/>
            </a:xfrm>
            <a:custGeom>
              <a:avLst/>
              <a:gdLst/>
              <a:ahLst/>
              <a:cxnLst/>
              <a:rect l="l" t="t" r="r" b="b"/>
              <a:pathLst>
                <a:path w="1192" h="5050" extrusionOk="0">
                  <a:moveTo>
                    <a:pt x="596" y="1"/>
                  </a:moveTo>
                  <a:cubicBezTo>
                    <a:pt x="274" y="1"/>
                    <a:pt x="1" y="263"/>
                    <a:pt x="1" y="596"/>
                  </a:cubicBezTo>
                  <a:lnTo>
                    <a:pt x="1" y="4454"/>
                  </a:lnTo>
                  <a:cubicBezTo>
                    <a:pt x="1" y="4787"/>
                    <a:pt x="274" y="5049"/>
                    <a:pt x="596" y="5049"/>
                  </a:cubicBezTo>
                  <a:cubicBezTo>
                    <a:pt x="929" y="5049"/>
                    <a:pt x="1191" y="4787"/>
                    <a:pt x="1191" y="4454"/>
                  </a:cubicBezTo>
                  <a:lnTo>
                    <a:pt x="1191" y="596"/>
                  </a:lnTo>
                  <a:cubicBezTo>
                    <a:pt x="1191" y="263"/>
                    <a:pt x="929" y="1"/>
                    <a:pt x="5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6438328" y="2949232"/>
              <a:ext cx="34426" cy="490628"/>
            </a:xfrm>
            <a:custGeom>
              <a:avLst/>
              <a:gdLst/>
              <a:ahLst/>
              <a:cxnLst/>
              <a:rect l="l" t="t" r="r" b="b"/>
              <a:pathLst>
                <a:path w="1239" h="17658" extrusionOk="0">
                  <a:moveTo>
                    <a:pt x="0" y="0"/>
                  </a:moveTo>
                  <a:lnTo>
                    <a:pt x="0" y="17657"/>
                  </a:lnTo>
                  <a:lnTo>
                    <a:pt x="1238" y="17657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6431048" y="2851322"/>
              <a:ext cx="667" cy="28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4" y="0"/>
                  </a:moveTo>
                  <a:lnTo>
                    <a:pt x="24" y="0"/>
                  </a:lnTo>
                  <a:lnTo>
                    <a:pt x="0" y="0"/>
                  </a:lnTo>
                  <a:cubicBezTo>
                    <a:pt x="12" y="0"/>
                    <a:pt x="12" y="0"/>
                    <a:pt x="24" y="0"/>
                  </a:cubicBezTo>
                  <a:close/>
                </a:path>
              </a:pathLst>
            </a:custGeom>
            <a:solidFill>
              <a:srgbClr val="D45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6332333" y="2827789"/>
              <a:ext cx="104694" cy="47040"/>
            </a:xfrm>
            <a:custGeom>
              <a:avLst/>
              <a:gdLst/>
              <a:ahLst/>
              <a:cxnLst/>
              <a:rect l="l" t="t" r="r" b="b"/>
              <a:pathLst>
                <a:path w="3768" h="1693" extrusionOk="0">
                  <a:moveTo>
                    <a:pt x="281" y="1"/>
                  </a:moveTo>
                  <a:cubicBezTo>
                    <a:pt x="1" y="1"/>
                    <a:pt x="1" y="431"/>
                    <a:pt x="281" y="431"/>
                  </a:cubicBezTo>
                  <a:cubicBezTo>
                    <a:pt x="288" y="431"/>
                    <a:pt x="295" y="431"/>
                    <a:pt x="303" y="430"/>
                  </a:cubicBezTo>
                  <a:lnTo>
                    <a:pt x="791" y="430"/>
                  </a:lnTo>
                  <a:cubicBezTo>
                    <a:pt x="505" y="430"/>
                    <a:pt x="505" y="847"/>
                    <a:pt x="791" y="847"/>
                  </a:cubicBezTo>
                  <a:lnTo>
                    <a:pt x="1267" y="847"/>
                  </a:lnTo>
                  <a:cubicBezTo>
                    <a:pt x="1005" y="871"/>
                    <a:pt x="1005" y="1252"/>
                    <a:pt x="1267" y="1276"/>
                  </a:cubicBezTo>
                  <a:lnTo>
                    <a:pt x="1529" y="1276"/>
                  </a:lnTo>
                  <a:cubicBezTo>
                    <a:pt x="1279" y="1288"/>
                    <a:pt x="1279" y="1669"/>
                    <a:pt x="1529" y="1693"/>
                  </a:cubicBezTo>
                  <a:lnTo>
                    <a:pt x="2184" y="1693"/>
                  </a:lnTo>
                  <a:cubicBezTo>
                    <a:pt x="2767" y="1693"/>
                    <a:pt x="3303" y="1371"/>
                    <a:pt x="3577" y="847"/>
                  </a:cubicBezTo>
                  <a:cubicBezTo>
                    <a:pt x="3708" y="621"/>
                    <a:pt x="3767" y="359"/>
                    <a:pt x="3767" y="109"/>
                  </a:cubicBezTo>
                  <a:lnTo>
                    <a:pt x="3767" y="2"/>
                  </a:lnTo>
                  <a:lnTo>
                    <a:pt x="303" y="2"/>
                  </a:lnTo>
                  <a:cubicBezTo>
                    <a:pt x="295" y="1"/>
                    <a:pt x="288" y="1"/>
                    <a:pt x="2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6477364" y="2851322"/>
              <a:ext cx="667" cy="28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45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6472057" y="2827789"/>
              <a:ext cx="104360" cy="46846"/>
            </a:xfrm>
            <a:custGeom>
              <a:avLst/>
              <a:gdLst/>
              <a:ahLst/>
              <a:cxnLst/>
              <a:rect l="l" t="t" r="r" b="b"/>
              <a:pathLst>
                <a:path w="3756" h="1686" extrusionOk="0">
                  <a:moveTo>
                    <a:pt x="3475" y="1"/>
                  </a:moveTo>
                  <a:cubicBezTo>
                    <a:pt x="3468" y="1"/>
                    <a:pt x="3461" y="1"/>
                    <a:pt x="3453" y="2"/>
                  </a:cubicBezTo>
                  <a:lnTo>
                    <a:pt x="1" y="2"/>
                  </a:lnTo>
                  <a:lnTo>
                    <a:pt x="1" y="109"/>
                  </a:lnTo>
                  <a:cubicBezTo>
                    <a:pt x="1" y="359"/>
                    <a:pt x="60" y="621"/>
                    <a:pt x="179" y="847"/>
                  </a:cubicBezTo>
                  <a:lnTo>
                    <a:pt x="191" y="847"/>
                  </a:lnTo>
                  <a:cubicBezTo>
                    <a:pt x="465" y="1359"/>
                    <a:pt x="1001" y="1681"/>
                    <a:pt x="1584" y="1681"/>
                  </a:cubicBezTo>
                  <a:lnTo>
                    <a:pt x="2227" y="1681"/>
                  </a:lnTo>
                  <a:cubicBezTo>
                    <a:pt x="2240" y="1684"/>
                    <a:pt x="2253" y="1685"/>
                    <a:pt x="2264" y="1685"/>
                  </a:cubicBezTo>
                  <a:cubicBezTo>
                    <a:pt x="2448" y="1685"/>
                    <a:pt x="2463" y="1329"/>
                    <a:pt x="2311" y="1276"/>
                  </a:cubicBezTo>
                  <a:lnTo>
                    <a:pt x="2489" y="1276"/>
                  </a:lnTo>
                  <a:cubicBezTo>
                    <a:pt x="2751" y="1252"/>
                    <a:pt x="2751" y="871"/>
                    <a:pt x="2489" y="847"/>
                  </a:cubicBezTo>
                  <a:lnTo>
                    <a:pt x="2977" y="847"/>
                  </a:lnTo>
                  <a:cubicBezTo>
                    <a:pt x="3251" y="847"/>
                    <a:pt x="3251" y="430"/>
                    <a:pt x="2977" y="430"/>
                  </a:cubicBezTo>
                  <a:lnTo>
                    <a:pt x="3453" y="430"/>
                  </a:lnTo>
                  <a:cubicBezTo>
                    <a:pt x="3461" y="431"/>
                    <a:pt x="3468" y="431"/>
                    <a:pt x="3475" y="431"/>
                  </a:cubicBezTo>
                  <a:cubicBezTo>
                    <a:pt x="3756" y="431"/>
                    <a:pt x="3756" y="1"/>
                    <a:pt x="34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6423436" y="2813592"/>
              <a:ext cx="63878" cy="86384"/>
            </a:xfrm>
            <a:custGeom>
              <a:avLst/>
              <a:gdLst/>
              <a:ahLst/>
              <a:cxnLst/>
              <a:rect l="l" t="t" r="r" b="b"/>
              <a:pathLst>
                <a:path w="2299" h="3109" extrusionOk="0">
                  <a:moveTo>
                    <a:pt x="1155" y="1"/>
                  </a:moveTo>
                  <a:cubicBezTo>
                    <a:pt x="512" y="1"/>
                    <a:pt x="0" y="513"/>
                    <a:pt x="0" y="1156"/>
                  </a:cubicBezTo>
                  <a:lnTo>
                    <a:pt x="0" y="1965"/>
                  </a:lnTo>
                  <a:cubicBezTo>
                    <a:pt x="0" y="2596"/>
                    <a:pt x="512" y="3108"/>
                    <a:pt x="1155" y="3108"/>
                  </a:cubicBezTo>
                  <a:cubicBezTo>
                    <a:pt x="1786" y="3108"/>
                    <a:pt x="2298" y="2596"/>
                    <a:pt x="2298" y="1965"/>
                  </a:cubicBezTo>
                  <a:lnTo>
                    <a:pt x="2298" y="1156"/>
                  </a:lnTo>
                  <a:cubicBezTo>
                    <a:pt x="2298" y="513"/>
                    <a:pt x="1786" y="1"/>
                    <a:pt x="1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6435994" y="2786475"/>
              <a:ext cx="38399" cy="38399"/>
            </a:xfrm>
            <a:custGeom>
              <a:avLst/>
              <a:gdLst/>
              <a:ahLst/>
              <a:cxnLst/>
              <a:rect l="l" t="t" r="r" b="b"/>
              <a:pathLst>
                <a:path w="1382" h="1382" extrusionOk="0">
                  <a:moveTo>
                    <a:pt x="691" y="1"/>
                  </a:moveTo>
                  <a:cubicBezTo>
                    <a:pt x="310" y="1"/>
                    <a:pt x="1" y="310"/>
                    <a:pt x="1" y="691"/>
                  </a:cubicBezTo>
                  <a:cubicBezTo>
                    <a:pt x="1" y="1072"/>
                    <a:pt x="310" y="1382"/>
                    <a:pt x="691" y="1382"/>
                  </a:cubicBezTo>
                  <a:cubicBezTo>
                    <a:pt x="1072" y="1382"/>
                    <a:pt x="1382" y="1072"/>
                    <a:pt x="1382" y="691"/>
                  </a:cubicBezTo>
                  <a:cubicBezTo>
                    <a:pt x="1382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2"/>
            <p:cNvSpPr/>
            <p:nvPr/>
          </p:nvSpPr>
          <p:spPr>
            <a:xfrm>
              <a:off x="6406877" y="2896443"/>
              <a:ext cx="84077" cy="71991"/>
            </a:xfrm>
            <a:custGeom>
              <a:avLst/>
              <a:gdLst/>
              <a:ahLst/>
              <a:cxnLst/>
              <a:rect l="l" t="t" r="r" b="b"/>
              <a:pathLst>
                <a:path w="3026" h="2591" extrusionOk="0">
                  <a:moveTo>
                    <a:pt x="1739" y="567"/>
                  </a:moveTo>
                  <a:cubicBezTo>
                    <a:pt x="2132" y="567"/>
                    <a:pt x="2466" y="888"/>
                    <a:pt x="2466" y="1293"/>
                  </a:cubicBezTo>
                  <a:cubicBezTo>
                    <a:pt x="2466" y="1737"/>
                    <a:pt x="2104" y="2033"/>
                    <a:pt x="1727" y="2033"/>
                  </a:cubicBezTo>
                  <a:cubicBezTo>
                    <a:pt x="1548" y="2033"/>
                    <a:pt x="1365" y="1967"/>
                    <a:pt x="1215" y="1817"/>
                  </a:cubicBezTo>
                  <a:cubicBezTo>
                    <a:pt x="763" y="1365"/>
                    <a:pt x="1084" y="567"/>
                    <a:pt x="1739" y="567"/>
                  </a:cubicBezTo>
                  <a:close/>
                  <a:moveTo>
                    <a:pt x="1731" y="1"/>
                  </a:moveTo>
                  <a:cubicBezTo>
                    <a:pt x="1412" y="1"/>
                    <a:pt x="1086" y="121"/>
                    <a:pt x="823" y="388"/>
                  </a:cubicBezTo>
                  <a:cubicBezTo>
                    <a:pt x="1" y="1198"/>
                    <a:pt x="584" y="2591"/>
                    <a:pt x="1739" y="2591"/>
                  </a:cubicBezTo>
                  <a:cubicBezTo>
                    <a:pt x="2454" y="2591"/>
                    <a:pt x="3025" y="2008"/>
                    <a:pt x="3025" y="1293"/>
                  </a:cubicBezTo>
                  <a:cubicBezTo>
                    <a:pt x="3025" y="514"/>
                    <a:pt x="2392" y="1"/>
                    <a:pt x="17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2"/>
            <p:cNvSpPr/>
            <p:nvPr/>
          </p:nvSpPr>
          <p:spPr>
            <a:xfrm>
              <a:off x="5555420" y="3927749"/>
              <a:ext cx="13587" cy="1056302"/>
            </a:xfrm>
            <a:custGeom>
              <a:avLst/>
              <a:gdLst/>
              <a:ahLst/>
              <a:cxnLst/>
              <a:rect l="l" t="t" r="r" b="b"/>
              <a:pathLst>
                <a:path w="489" h="38017" extrusionOk="0">
                  <a:moveTo>
                    <a:pt x="0" y="0"/>
                  </a:moveTo>
                  <a:lnTo>
                    <a:pt x="0" y="38017"/>
                  </a:lnTo>
                  <a:lnTo>
                    <a:pt x="488" y="38017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6020518" y="3929722"/>
              <a:ext cx="13587" cy="1056330"/>
            </a:xfrm>
            <a:custGeom>
              <a:avLst/>
              <a:gdLst/>
              <a:ahLst/>
              <a:cxnLst/>
              <a:rect l="l" t="t" r="r" b="b"/>
              <a:pathLst>
                <a:path w="489" h="38018" extrusionOk="0">
                  <a:moveTo>
                    <a:pt x="0" y="0"/>
                  </a:moveTo>
                  <a:lnTo>
                    <a:pt x="0" y="38017"/>
                  </a:lnTo>
                  <a:lnTo>
                    <a:pt x="489" y="38017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6835606" y="3929722"/>
              <a:ext cx="13587" cy="1056330"/>
            </a:xfrm>
            <a:custGeom>
              <a:avLst/>
              <a:gdLst/>
              <a:ahLst/>
              <a:cxnLst/>
              <a:rect l="l" t="t" r="r" b="b"/>
              <a:pathLst>
                <a:path w="489" h="38018" extrusionOk="0">
                  <a:moveTo>
                    <a:pt x="0" y="0"/>
                  </a:moveTo>
                  <a:lnTo>
                    <a:pt x="0" y="38017"/>
                  </a:lnTo>
                  <a:lnTo>
                    <a:pt x="489" y="38017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7254388" y="3929722"/>
              <a:ext cx="13587" cy="1056330"/>
            </a:xfrm>
            <a:custGeom>
              <a:avLst/>
              <a:gdLst/>
              <a:ahLst/>
              <a:cxnLst/>
              <a:rect l="l" t="t" r="r" b="b"/>
              <a:pathLst>
                <a:path w="489" h="38018" extrusionOk="0">
                  <a:moveTo>
                    <a:pt x="1" y="0"/>
                  </a:moveTo>
                  <a:lnTo>
                    <a:pt x="1" y="38017"/>
                  </a:lnTo>
                  <a:lnTo>
                    <a:pt x="489" y="38017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7673199" y="3929722"/>
              <a:ext cx="13920" cy="1056330"/>
            </a:xfrm>
            <a:custGeom>
              <a:avLst/>
              <a:gdLst/>
              <a:ahLst/>
              <a:cxnLst/>
              <a:rect l="l" t="t" r="r" b="b"/>
              <a:pathLst>
                <a:path w="501" h="38018" extrusionOk="0">
                  <a:moveTo>
                    <a:pt x="0" y="0"/>
                  </a:moveTo>
                  <a:lnTo>
                    <a:pt x="0" y="38017"/>
                  </a:lnTo>
                  <a:lnTo>
                    <a:pt x="500" y="38017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2813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8" name="Google Shape;658;p34"/>
          <p:cNvGrpSpPr/>
          <p:nvPr/>
        </p:nvGrpSpPr>
        <p:grpSpPr>
          <a:xfrm>
            <a:off x="5243504" y="1601713"/>
            <a:ext cx="2273401" cy="3002274"/>
            <a:chOff x="5143300" y="2787108"/>
            <a:chExt cx="1375651" cy="1816697"/>
          </a:xfrm>
        </p:grpSpPr>
        <p:sp>
          <p:nvSpPr>
            <p:cNvPr id="659" name="Google Shape;659;p34"/>
            <p:cNvSpPr/>
            <p:nvPr/>
          </p:nvSpPr>
          <p:spPr>
            <a:xfrm>
              <a:off x="5197899" y="3883187"/>
              <a:ext cx="167665" cy="720613"/>
            </a:xfrm>
            <a:custGeom>
              <a:avLst/>
              <a:gdLst/>
              <a:ahLst/>
              <a:cxnLst/>
              <a:rect l="l" t="t" r="r" b="b"/>
              <a:pathLst>
                <a:path w="5632" h="24206" extrusionOk="0">
                  <a:moveTo>
                    <a:pt x="5632" y="0"/>
                  </a:moveTo>
                  <a:lnTo>
                    <a:pt x="0" y="5894"/>
                  </a:lnTo>
                  <a:lnTo>
                    <a:pt x="0" y="24206"/>
                  </a:lnTo>
                  <a:lnTo>
                    <a:pt x="5632" y="24206"/>
                  </a:lnTo>
                  <a:lnTo>
                    <a:pt x="56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4"/>
            <p:cNvSpPr/>
            <p:nvPr/>
          </p:nvSpPr>
          <p:spPr>
            <a:xfrm>
              <a:off x="5143300" y="3804474"/>
              <a:ext cx="271532" cy="342444"/>
            </a:xfrm>
            <a:custGeom>
              <a:avLst/>
              <a:gdLst/>
              <a:ahLst/>
              <a:cxnLst/>
              <a:rect l="l" t="t" r="r" b="b"/>
              <a:pathLst>
                <a:path w="9121" h="11503" extrusionOk="0">
                  <a:moveTo>
                    <a:pt x="7918" y="1"/>
                  </a:moveTo>
                  <a:lnTo>
                    <a:pt x="1" y="10836"/>
                  </a:lnTo>
                  <a:lnTo>
                    <a:pt x="1191" y="11502"/>
                  </a:lnTo>
                  <a:lnTo>
                    <a:pt x="9121" y="668"/>
                  </a:lnTo>
                  <a:lnTo>
                    <a:pt x="79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4"/>
            <p:cNvSpPr/>
            <p:nvPr/>
          </p:nvSpPr>
          <p:spPr>
            <a:xfrm>
              <a:off x="5423678" y="2873839"/>
              <a:ext cx="371143" cy="591976"/>
            </a:xfrm>
            <a:custGeom>
              <a:avLst/>
              <a:gdLst/>
              <a:ahLst/>
              <a:cxnLst/>
              <a:rect l="l" t="t" r="r" b="b"/>
              <a:pathLst>
                <a:path w="12467" h="19885" extrusionOk="0">
                  <a:moveTo>
                    <a:pt x="6239" y="1"/>
                  </a:moveTo>
                  <a:lnTo>
                    <a:pt x="0" y="19884"/>
                  </a:lnTo>
                  <a:lnTo>
                    <a:pt x="12466" y="19884"/>
                  </a:lnTo>
                  <a:lnTo>
                    <a:pt x="6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4"/>
            <p:cNvSpPr/>
            <p:nvPr/>
          </p:nvSpPr>
          <p:spPr>
            <a:xfrm>
              <a:off x="5365536" y="3681135"/>
              <a:ext cx="332144" cy="922662"/>
            </a:xfrm>
            <a:custGeom>
              <a:avLst/>
              <a:gdLst/>
              <a:ahLst/>
              <a:cxnLst/>
              <a:rect l="l" t="t" r="r" b="b"/>
              <a:pathLst>
                <a:path w="11157" h="30993" extrusionOk="0">
                  <a:moveTo>
                    <a:pt x="1" y="1"/>
                  </a:moveTo>
                  <a:lnTo>
                    <a:pt x="1" y="30993"/>
                  </a:lnTo>
                  <a:lnTo>
                    <a:pt x="11157" y="30993"/>
                  </a:lnTo>
                  <a:lnTo>
                    <a:pt x="111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4"/>
            <p:cNvSpPr/>
            <p:nvPr/>
          </p:nvSpPr>
          <p:spPr>
            <a:xfrm>
              <a:off x="5697655" y="3967526"/>
              <a:ext cx="191094" cy="636274"/>
            </a:xfrm>
            <a:custGeom>
              <a:avLst/>
              <a:gdLst/>
              <a:ahLst/>
              <a:cxnLst/>
              <a:rect l="l" t="t" r="r" b="b"/>
              <a:pathLst>
                <a:path w="6419" h="21373" extrusionOk="0">
                  <a:moveTo>
                    <a:pt x="1" y="1"/>
                  </a:moveTo>
                  <a:lnTo>
                    <a:pt x="1" y="21373"/>
                  </a:lnTo>
                  <a:lnTo>
                    <a:pt x="6418" y="21373"/>
                  </a:lnTo>
                  <a:lnTo>
                    <a:pt x="64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4"/>
            <p:cNvSpPr/>
            <p:nvPr/>
          </p:nvSpPr>
          <p:spPr>
            <a:xfrm>
              <a:off x="5888722" y="4080595"/>
              <a:ext cx="558991" cy="523208"/>
            </a:xfrm>
            <a:custGeom>
              <a:avLst/>
              <a:gdLst/>
              <a:ahLst/>
              <a:cxnLst/>
              <a:rect l="l" t="t" r="r" b="b"/>
              <a:pathLst>
                <a:path w="18777" h="17575" extrusionOk="0">
                  <a:moveTo>
                    <a:pt x="0" y="1"/>
                  </a:moveTo>
                  <a:lnTo>
                    <a:pt x="0" y="17575"/>
                  </a:lnTo>
                  <a:lnTo>
                    <a:pt x="18777" y="17575"/>
                  </a:lnTo>
                  <a:lnTo>
                    <a:pt x="187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4"/>
            <p:cNvSpPr/>
            <p:nvPr/>
          </p:nvSpPr>
          <p:spPr>
            <a:xfrm>
              <a:off x="5756512" y="3854816"/>
              <a:ext cx="762439" cy="329316"/>
            </a:xfrm>
            <a:custGeom>
              <a:avLst/>
              <a:gdLst/>
              <a:ahLst/>
              <a:cxnLst/>
              <a:rect l="l" t="t" r="r" b="b"/>
              <a:pathLst>
                <a:path w="25611" h="11062" extrusionOk="0">
                  <a:moveTo>
                    <a:pt x="0" y="1"/>
                  </a:moveTo>
                  <a:lnTo>
                    <a:pt x="1834" y="4739"/>
                  </a:lnTo>
                  <a:lnTo>
                    <a:pt x="4275" y="11062"/>
                  </a:lnTo>
                  <a:lnTo>
                    <a:pt x="25611" y="11062"/>
                  </a:lnTo>
                  <a:lnTo>
                    <a:pt x="21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4"/>
            <p:cNvSpPr/>
            <p:nvPr/>
          </p:nvSpPr>
          <p:spPr>
            <a:xfrm>
              <a:off x="5697655" y="3681135"/>
              <a:ext cx="150339" cy="314788"/>
            </a:xfrm>
            <a:custGeom>
              <a:avLst/>
              <a:gdLst/>
              <a:ahLst/>
              <a:cxnLst/>
              <a:rect l="l" t="t" r="r" b="b"/>
              <a:pathLst>
                <a:path w="5050" h="10574" extrusionOk="0">
                  <a:moveTo>
                    <a:pt x="1" y="1"/>
                  </a:moveTo>
                  <a:lnTo>
                    <a:pt x="1" y="10573"/>
                  </a:lnTo>
                  <a:lnTo>
                    <a:pt x="3811" y="10573"/>
                  </a:lnTo>
                  <a:lnTo>
                    <a:pt x="5049" y="8097"/>
                  </a:lnTo>
                  <a:lnTo>
                    <a:pt x="50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4"/>
            <p:cNvSpPr/>
            <p:nvPr/>
          </p:nvSpPr>
          <p:spPr>
            <a:xfrm>
              <a:off x="5309181" y="3604208"/>
              <a:ext cx="425026" cy="109911"/>
            </a:xfrm>
            <a:custGeom>
              <a:avLst/>
              <a:gdLst/>
              <a:ahLst/>
              <a:cxnLst/>
              <a:rect l="l" t="t" r="r" b="b"/>
              <a:pathLst>
                <a:path w="14277" h="3692" extrusionOk="0">
                  <a:moveTo>
                    <a:pt x="2525" y="1"/>
                  </a:moveTo>
                  <a:lnTo>
                    <a:pt x="1" y="3692"/>
                  </a:lnTo>
                  <a:lnTo>
                    <a:pt x="14276" y="3692"/>
                  </a:lnTo>
                  <a:lnTo>
                    <a:pt x="117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4"/>
            <p:cNvSpPr/>
            <p:nvPr/>
          </p:nvSpPr>
          <p:spPr>
            <a:xfrm>
              <a:off x="5659043" y="3604208"/>
              <a:ext cx="267275" cy="109911"/>
            </a:xfrm>
            <a:custGeom>
              <a:avLst/>
              <a:gdLst/>
              <a:ahLst/>
              <a:cxnLst/>
              <a:rect l="l" t="t" r="r" b="b"/>
              <a:pathLst>
                <a:path w="8978" h="3692" extrusionOk="0">
                  <a:moveTo>
                    <a:pt x="0" y="1"/>
                  </a:moveTo>
                  <a:lnTo>
                    <a:pt x="2524" y="3692"/>
                  </a:lnTo>
                  <a:lnTo>
                    <a:pt x="8977" y="3692"/>
                  </a:lnTo>
                  <a:lnTo>
                    <a:pt x="63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4"/>
            <p:cNvSpPr/>
            <p:nvPr/>
          </p:nvSpPr>
          <p:spPr>
            <a:xfrm>
              <a:off x="5587445" y="3282885"/>
              <a:ext cx="250247" cy="158108"/>
            </a:xfrm>
            <a:custGeom>
              <a:avLst/>
              <a:gdLst/>
              <a:ahLst/>
              <a:cxnLst/>
              <a:rect l="l" t="t" r="r" b="b"/>
              <a:pathLst>
                <a:path w="8406" h="5311" extrusionOk="0">
                  <a:moveTo>
                    <a:pt x="4203" y="1"/>
                  </a:moveTo>
                  <a:lnTo>
                    <a:pt x="0" y="5311"/>
                  </a:lnTo>
                  <a:lnTo>
                    <a:pt x="8406" y="5311"/>
                  </a:lnTo>
                  <a:lnTo>
                    <a:pt x="42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4"/>
            <p:cNvSpPr/>
            <p:nvPr/>
          </p:nvSpPr>
          <p:spPr>
            <a:xfrm>
              <a:off x="5624301" y="3323640"/>
              <a:ext cx="176536" cy="280761"/>
            </a:xfrm>
            <a:custGeom>
              <a:avLst/>
              <a:gdLst/>
              <a:ahLst/>
              <a:cxnLst/>
              <a:rect l="l" t="t" r="r" b="b"/>
              <a:pathLst>
                <a:path w="5930" h="9431" extrusionOk="0">
                  <a:moveTo>
                    <a:pt x="2965" y="1"/>
                  </a:moveTo>
                  <a:lnTo>
                    <a:pt x="0" y="3942"/>
                  </a:lnTo>
                  <a:lnTo>
                    <a:pt x="0" y="9431"/>
                  </a:lnTo>
                  <a:lnTo>
                    <a:pt x="5930" y="9431"/>
                  </a:lnTo>
                  <a:lnTo>
                    <a:pt x="5930" y="3942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4"/>
            <p:cNvSpPr/>
            <p:nvPr/>
          </p:nvSpPr>
          <p:spPr>
            <a:xfrm>
              <a:off x="5381493" y="3285713"/>
              <a:ext cx="293175" cy="158138"/>
            </a:xfrm>
            <a:custGeom>
              <a:avLst/>
              <a:gdLst/>
              <a:ahLst/>
              <a:cxnLst/>
              <a:rect l="l" t="t" r="r" b="b"/>
              <a:pathLst>
                <a:path w="9848" h="5312" extrusionOk="0">
                  <a:moveTo>
                    <a:pt x="4930" y="1"/>
                  </a:moveTo>
                  <a:lnTo>
                    <a:pt x="1" y="5311"/>
                  </a:lnTo>
                  <a:lnTo>
                    <a:pt x="9847" y="5311"/>
                  </a:lnTo>
                  <a:lnTo>
                    <a:pt x="49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4"/>
            <p:cNvSpPr/>
            <p:nvPr/>
          </p:nvSpPr>
          <p:spPr>
            <a:xfrm>
              <a:off x="5424750" y="3326498"/>
              <a:ext cx="206663" cy="280374"/>
            </a:xfrm>
            <a:custGeom>
              <a:avLst/>
              <a:gdLst/>
              <a:ahLst/>
              <a:cxnLst/>
              <a:rect l="l" t="t" r="r" b="b"/>
              <a:pathLst>
                <a:path w="6942" h="9418" extrusionOk="0">
                  <a:moveTo>
                    <a:pt x="3477" y="0"/>
                  </a:moveTo>
                  <a:lnTo>
                    <a:pt x="0" y="3941"/>
                  </a:lnTo>
                  <a:lnTo>
                    <a:pt x="0" y="9418"/>
                  </a:lnTo>
                  <a:lnTo>
                    <a:pt x="6941" y="9418"/>
                  </a:lnTo>
                  <a:lnTo>
                    <a:pt x="6941" y="3941"/>
                  </a:lnTo>
                  <a:lnTo>
                    <a:pt x="34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4"/>
            <p:cNvSpPr/>
            <p:nvPr/>
          </p:nvSpPr>
          <p:spPr>
            <a:xfrm>
              <a:off x="5490662" y="3804831"/>
              <a:ext cx="81570" cy="230092"/>
            </a:xfrm>
            <a:custGeom>
              <a:avLst/>
              <a:gdLst/>
              <a:ahLst/>
              <a:cxnLst/>
              <a:rect l="l" t="t" r="r" b="b"/>
              <a:pathLst>
                <a:path w="2740" h="7729" extrusionOk="0">
                  <a:moveTo>
                    <a:pt x="1370" y="1"/>
                  </a:moveTo>
                  <a:cubicBezTo>
                    <a:pt x="1370" y="1"/>
                    <a:pt x="1" y="1108"/>
                    <a:pt x="1" y="2489"/>
                  </a:cubicBezTo>
                  <a:lnTo>
                    <a:pt x="1" y="7728"/>
                  </a:lnTo>
                  <a:lnTo>
                    <a:pt x="2739" y="7728"/>
                  </a:lnTo>
                  <a:lnTo>
                    <a:pt x="2739" y="2489"/>
                  </a:lnTo>
                  <a:cubicBezTo>
                    <a:pt x="2739" y="1108"/>
                    <a:pt x="1370" y="1"/>
                    <a:pt x="13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4"/>
            <p:cNvSpPr/>
            <p:nvPr/>
          </p:nvSpPr>
          <p:spPr>
            <a:xfrm>
              <a:off x="5483576" y="3797210"/>
              <a:ext cx="96098" cy="244441"/>
            </a:xfrm>
            <a:custGeom>
              <a:avLst/>
              <a:gdLst/>
              <a:ahLst/>
              <a:cxnLst/>
              <a:rect l="l" t="t" r="r" b="b"/>
              <a:pathLst>
                <a:path w="3228" h="8211" extrusionOk="0">
                  <a:moveTo>
                    <a:pt x="1608" y="566"/>
                  </a:moveTo>
                  <a:cubicBezTo>
                    <a:pt x="1953" y="900"/>
                    <a:pt x="2739" y="1757"/>
                    <a:pt x="2739" y="2733"/>
                  </a:cubicBezTo>
                  <a:lnTo>
                    <a:pt x="2739" y="7734"/>
                  </a:lnTo>
                  <a:lnTo>
                    <a:pt x="489" y="7734"/>
                  </a:lnTo>
                  <a:lnTo>
                    <a:pt x="489" y="2733"/>
                  </a:lnTo>
                  <a:cubicBezTo>
                    <a:pt x="489" y="1757"/>
                    <a:pt x="1275" y="900"/>
                    <a:pt x="1608" y="566"/>
                  </a:cubicBezTo>
                  <a:close/>
                  <a:moveTo>
                    <a:pt x="1612" y="1"/>
                  </a:moveTo>
                  <a:cubicBezTo>
                    <a:pt x="1557" y="1"/>
                    <a:pt x="1501" y="19"/>
                    <a:pt x="1453" y="54"/>
                  </a:cubicBezTo>
                  <a:cubicBezTo>
                    <a:pt x="1394" y="102"/>
                    <a:pt x="1" y="1257"/>
                    <a:pt x="1" y="2733"/>
                  </a:cubicBezTo>
                  <a:lnTo>
                    <a:pt x="1" y="7972"/>
                  </a:lnTo>
                  <a:cubicBezTo>
                    <a:pt x="1" y="8103"/>
                    <a:pt x="108" y="8210"/>
                    <a:pt x="239" y="8210"/>
                  </a:cubicBezTo>
                  <a:lnTo>
                    <a:pt x="2977" y="8210"/>
                  </a:lnTo>
                  <a:cubicBezTo>
                    <a:pt x="3120" y="8210"/>
                    <a:pt x="3227" y="8103"/>
                    <a:pt x="3227" y="7972"/>
                  </a:cubicBezTo>
                  <a:lnTo>
                    <a:pt x="3227" y="2733"/>
                  </a:lnTo>
                  <a:cubicBezTo>
                    <a:pt x="3227" y="1257"/>
                    <a:pt x="1822" y="102"/>
                    <a:pt x="1763" y="54"/>
                  </a:cubicBezTo>
                  <a:cubicBezTo>
                    <a:pt x="1721" y="19"/>
                    <a:pt x="1667" y="1"/>
                    <a:pt x="1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4"/>
            <p:cNvSpPr/>
            <p:nvPr/>
          </p:nvSpPr>
          <p:spPr>
            <a:xfrm>
              <a:off x="5995419" y="4243290"/>
              <a:ext cx="56742" cy="160609"/>
            </a:xfrm>
            <a:custGeom>
              <a:avLst/>
              <a:gdLst/>
              <a:ahLst/>
              <a:cxnLst/>
              <a:rect l="l" t="t" r="r" b="b"/>
              <a:pathLst>
                <a:path w="1906" h="5395" extrusionOk="0">
                  <a:moveTo>
                    <a:pt x="953" y="1"/>
                  </a:moveTo>
                  <a:cubicBezTo>
                    <a:pt x="953" y="1"/>
                    <a:pt x="0" y="775"/>
                    <a:pt x="0" y="1739"/>
                  </a:cubicBezTo>
                  <a:lnTo>
                    <a:pt x="0" y="5394"/>
                  </a:lnTo>
                  <a:lnTo>
                    <a:pt x="1905" y="5394"/>
                  </a:lnTo>
                  <a:lnTo>
                    <a:pt x="1905" y="1739"/>
                  </a:lnTo>
                  <a:cubicBezTo>
                    <a:pt x="1905" y="787"/>
                    <a:pt x="953" y="1"/>
                    <a:pt x="9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5988334" y="4236383"/>
              <a:ext cx="70912" cy="174601"/>
            </a:xfrm>
            <a:custGeom>
              <a:avLst/>
              <a:gdLst/>
              <a:ahLst/>
              <a:cxnLst/>
              <a:rect l="l" t="t" r="r" b="b"/>
              <a:pathLst>
                <a:path w="2382" h="5865" extrusionOk="0">
                  <a:moveTo>
                    <a:pt x="1203" y="566"/>
                  </a:moveTo>
                  <a:cubicBezTo>
                    <a:pt x="1453" y="816"/>
                    <a:pt x="1905" y="1364"/>
                    <a:pt x="1905" y="1971"/>
                  </a:cubicBezTo>
                  <a:lnTo>
                    <a:pt x="1905" y="5388"/>
                  </a:lnTo>
                  <a:lnTo>
                    <a:pt x="488" y="5388"/>
                  </a:lnTo>
                  <a:lnTo>
                    <a:pt x="488" y="1971"/>
                  </a:lnTo>
                  <a:cubicBezTo>
                    <a:pt x="488" y="1364"/>
                    <a:pt x="953" y="816"/>
                    <a:pt x="1203" y="566"/>
                  </a:cubicBezTo>
                  <a:close/>
                  <a:moveTo>
                    <a:pt x="1189" y="1"/>
                  </a:moveTo>
                  <a:cubicBezTo>
                    <a:pt x="1137" y="1"/>
                    <a:pt x="1084" y="19"/>
                    <a:pt x="1036" y="54"/>
                  </a:cubicBezTo>
                  <a:cubicBezTo>
                    <a:pt x="1000" y="90"/>
                    <a:pt x="0" y="912"/>
                    <a:pt x="0" y="1971"/>
                  </a:cubicBezTo>
                  <a:lnTo>
                    <a:pt x="0" y="5626"/>
                  </a:lnTo>
                  <a:cubicBezTo>
                    <a:pt x="0" y="5757"/>
                    <a:pt x="107" y="5865"/>
                    <a:pt x="238" y="5865"/>
                  </a:cubicBezTo>
                  <a:lnTo>
                    <a:pt x="2143" y="5865"/>
                  </a:lnTo>
                  <a:cubicBezTo>
                    <a:pt x="2274" y="5865"/>
                    <a:pt x="2381" y="5757"/>
                    <a:pt x="2381" y="5626"/>
                  </a:cubicBezTo>
                  <a:lnTo>
                    <a:pt x="2381" y="1971"/>
                  </a:lnTo>
                  <a:cubicBezTo>
                    <a:pt x="2381" y="912"/>
                    <a:pt x="1381" y="90"/>
                    <a:pt x="1334" y="54"/>
                  </a:cubicBezTo>
                  <a:cubicBezTo>
                    <a:pt x="1292" y="19"/>
                    <a:pt x="1241" y="1"/>
                    <a:pt x="11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4"/>
            <p:cNvSpPr/>
            <p:nvPr/>
          </p:nvSpPr>
          <p:spPr>
            <a:xfrm>
              <a:off x="6134001" y="4243290"/>
              <a:ext cx="56742" cy="160609"/>
            </a:xfrm>
            <a:custGeom>
              <a:avLst/>
              <a:gdLst/>
              <a:ahLst/>
              <a:cxnLst/>
              <a:rect l="l" t="t" r="r" b="b"/>
              <a:pathLst>
                <a:path w="1906" h="5395" extrusionOk="0">
                  <a:moveTo>
                    <a:pt x="953" y="1"/>
                  </a:moveTo>
                  <a:cubicBezTo>
                    <a:pt x="953" y="1"/>
                    <a:pt x="1" y="775"/>
                    <a:pt x="1" y="1739"/>
                  </a:cubicBezTo>
                  <a:lnTo>
                    <a:pt x="1" y="5394"/>
                  </a:lnTo>
                  <a:lnTo>
                    <a:pt x="1906" y="5394"/>
                  </a:lnTo>
                  <a:lnTo>
                    <a:pt x="1906" y="1739"/>
                  </a:lnTo>
                  <a:cubicBezTo>
                    <a:pt x="1906" y="787"/>
                    <a:pt x="953" y="1"/>
                    <a:pt x="9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4"/>
            <p:cNvSpPr/>
            <p:nvPr/>
          </p:nvSpPr>
          <p:spPr>
            <a:xfrm>
              <a:off x="6126915" y="4236383"/>
              <a:ext cx="71269" cy="174601"/>
            </a:xfrm>
            <a:custGeom>
              <a:avLst/>
              <a:gdLst/>
              <a:ahLst/>
              <a:cxnLst/>
              <a:rect l="l" t="t" r="r" b="b"/>
              <a:pathLst>
                <a:path w="2394" h="5865" extrusionOk="0">
                  <a:moveTo>
                    <a:pt x="1191" y="566"/>
                  </a:moveTo>
                  <a:cubicBezTo>
                    <a:pt x="1441" y="816"/>
                    <a:pt x="1905" y="1364"/>
                    <a:pt x="1905" y="1971"/>
                  </a:cubicBezTo>
                  <a:lnTo>
                    <a:pt x="1905" y="5388"/>
                  </a:lnTo>
                  <a:lnTo>
                    <a:pt x="489" y="5388"/>
                  </a:lnTo>
                  <a:lnTo>
                    <a:pt x="489" y="1971"/>
                  </a:lnTo>
                  <a:cubicBezTo>
                    <a:pt x="489" y="1364"/>
                    <a:pt x="941" y="816"/>
                    <a:pt x="1191" y="566"/>
                  </a:cubicBezTo>
                  <a:close/>
                  <a:moveTo>
                    <a:pt x="1196" y="1"/>
                  </a:moveTo>
                  <a:cubicBezTo>
                    <a:pt x="1140" y="1"/>
                    <a:pt x="1084" y="19"/>
                    <a:pt x="1036" y="54"/>
                  </a:cubicBezTo>
                  <a:cubicBezTo>
                    <a:pt x="1001" y="90"/>
                    <a:pt x="0" y="912"/>
                    <a:pt x="0" y="1971"/>
                  </a:cubicBezTo>
                  <a:lnTo>
                    <a:pt x="0" y="5626"/>
                  </a:lnTo>
                  <a:cubicBezTo>
                    <a:pt x="0" y="5757"/>
                    <a:pt x="108" y="5865"/>
                    <a:pt x="239" y="5865"/>
                  </a:cubicBezTo>
                  <a:lnTo>
                    <a:pt x="2144" y="5865"/>
                  </a:lnTo>
                  <a:cubicBezTo>
                    <a:pt x="2286" y="5865"/>
                    <a:pt x="2394" y="5757"/>
                    <a:pt x="2394" y="5626"/>
                  </a:cubicBezTo>
                  <a:lnTo>
                    <a:pt x="2394" y="1971"/>
                  </a:lnTo>
                  <a:cubicBezTo>
                    <a:pt x="2394" y="912"/>
                    <a:pt x="1393" y="90"/>
                    <a:pt x="1346" y="54"/>
                  </a:cubicBezTo>
                  <a:cubicBezTo>
                    <a:pt x="1304" y="19"/>
                    <a:pt x="1251" y="1"/>
                    <a:pt x="11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4"/>
            <p:cNvSpPr/>
            <p:nvPr/>
          </p:nvSpPr>
          <p:spPr>
            <a:xfrm>
              <a:off x="6272582" y="4243290"/>
              <a:ext cx="56742" cy="160609"/>
            </a:xfrm>
            <a:custGeom>
              <a:avLst/>
              <a:gdLst/>
              <a:ahLst/>
              <a:cxnLst/>
              <a:rect l="l" t="t" r="r" b="b"/>
              <a:pathLst>
                <a:path w="1906" h="5395" extrusionOk="0">
                  <a:moveTo>
                    <a:pt x="953" y="1"/>
                  </a:moveTo>
                  <a:cubicBezTo>
                    <a:pt x="953" y="1"/>
                    <a:pt x="1" y="775"/>
                    <a:pt x="1" y="1739"/>
                  </a:cubicBezTo>
                  <a:lnTo>
                    <a:pt x="1" y="5394"/>
                  </a:lnTo>
                  <a:lnTo>
                    <a:pt x="1906" y="5394"/>
                  </a:lnTo>
                  <a:lnTo>
                    <a:pt x="1906" y="1739"/>
                  </a:lnTo>
                  <a:cubicBezTo>
                    <a:pt x="1906" y="787"/>
                    <a:pt x="953" y="1"/>
                    <a:pt x="9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4"/>
            <p:cNvSpPr/>
            <p:nvPr/>
          </p:nvSpPr>
          <p:spPr>
            <a:xfrm>
              <a:off x="6265140" y="4236383"/>
              <a:ext cx="71269" cy="174601"/>
            </a:xfrm>
            <a:custGeom>
              <a:avLst/>
              <a:gdLst/>
              <a:ahLst/>
              <a:cxnLst/>
              <a:rect l="l" t="t" r="r" b="b"/>
              <a:pathLst>
                <a:path w="2394" h="5865" extrusionOk="0">
                  <a:moveTo>
                    <a:pt x="1203" y="566"/>
                  </a:moveTo>
                  <a:cubicBezTo>
                    <a:pt x="1453" y="816"/>
                    <a:pt x="1918" y="1364"/>
                    <a:pt x="1918" y="1971"/>
                  </a:cubicBezTo>
                  <a:lnTo>
                    <a:pt x="1918" y="5388"/>
                  </a:lnTo>
                  <a:lnTo>
                    <a:pt x="489" y="5388"/>
                  </a:lnTo>
                  <a:lnTo>
                    <a:pt x="489" y="1971"/>
                  </a:lnTo>
                  <a:cubicBezTo>
                    <a:pt x="489" y="1364"/>
                    <a:pt x="953" y="816"/>
                    <a:pt x="1203" y="566"/>
                  </a:cubicBezTo>
                  <a:close/>
                  <a:moveTo>
                    <a:pt x="1199" y="1"/>
                  </a:moveTo>
                  <a:cubicBezTo>
                    <a:pt x="1144" y="1"/>
                    <a:pt x="1090" y="19"/>
                    <a:pt x="1049" y="54"/>
                  </a:cubicBezTo>
                  <a:cubicBezTo>
                    <a:pt x="1013" y="90"/>
                    <a:pt x="13" y="912"/>
                    <a:pt x="13" y="1971"/>
                  </a:cubicBezTo>
                  <a:lnTo>
                    <a:pt x="13" y="5626"/>
                  </a:lnTo>
                  <a:cubicBezTo>
                    <a:pt x="1" y="5757"/>
                    <a:pt x="120" y="5865"/>
                    <a:pt x="251" y="5865"/>
                  </a:cubicBezTo>
                  <a:lnTo>
                    <a:pt x="2156" y="5865"/>
                  </a:lnTo>
                  <a:cubicBezTo>
                    <a:pt x="2287" y="5865"/>
                    <a:pt x="2394" y="5757"/>
                    <a:pt x="2394" y="5626"/>
                  </a:cubicBezTo>
                  <a:lnTo>
                    <a:pt x="2394" y="1971"/>
                  </a:lnTo>
                  <a:cubicBezTo>
                    <a:pt x="2394" y="912"/>
                    <a:pt x="1394" y="90"/>
                    <a:pt x="1358" y="54"/>
                  </a:cubicBezTo>
                  <a:cubicBezTo>
                    <a:pt x="1311" y="19"/>
                    <a:pt x="1254" y="1"/>
                    <a:pt x="1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4"/>
            <p:cNvSpPr/>
            <p:nvPr/>
          </p:nvSpPr>
          <p:spPr>
            <a:xfrm>
              <a:off x="5439992" y="4242248"/>
              <a:ext cx="171565" cy="361557"/>
            </a:xfrm>
            <a:custGeom>
              <a:avLst/>
              <a:gdLst/>
              <a:ahLst/>
              <a:cxnLst/>
              <a:rect l="l" t="t" r="r" b="b"/>
              <a:pathLst>
                <a:path w="5763" h="12145" extrusionOk="0">
                  <a:moveTo>
                    <a:pt x="2881" y="0"/>
                  </a:moveTo>
                  <a:cubicBezTo>
                    <a:pt x="2881" y="0"/>
                    <a:pt x="0" y="1750"/>
                    <a:pt x="0" y="3905"/>
                  </a:cubicBezTo>
                  <a:lnTo>
                    <a:pt x="0" y="12145"/>
                  </a:lnTo>
                  <a:lnTo>
                    <a:pt x="5763" y="12145"/>
                  </a:lnTo>
                  <a:lnTo>
                    <a:pt x="5763" y="3905"/>
                  </a:lnTo>
                  <a:cubicBezTo>
                    <a:pt x="5763" y="1750"/>
                    <a:pt x="2881" y="0"/>
                    <a:pt x="2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4"/>
            <p:cNvSpPr/>
            <p:nvPr/>
          </p:nvSpPr>
          <p:spPr>
            <a:xfrm>
              <a:off x="5665057" y="3464008"/>
              <a:ext cx="47513" cy="47543"/>
            </a:xfrm>
            <a:custGeom>
              <a:avLst/>
              <a:gdLst/>
              <a:ahLst/>
              <a:cxnLst/>
              <a:rect l="l" t="t" r="r" b="b"/>
              <a:pathLst>
                <a:path w="1596" h="1597" extrusionOk="0">
                  <a:moveTo>
                    <a:pt x="1" y="1"/>
                  </a:moveTo>
                  <a:lnTo>
                    <a:pt x="1" y="1596"/>
                  </a:lnTo>
                  <a:lnTo>
                    <a:pt x="1596" y="1596"/>
                  </a:lnTo>
                  <a:lnTo>
                    <a:pt x="15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4"/>
            <p:cNvSpPr/>
            <p:nvPr/>
          </p:nvSpPr>
          <p:spPr>
            <a:xfrm>
              <a:off x="5657971" y="3456923"/>
              <a:ext cx="62070" cy="62070"/>
            </a:xfrm>
            <a:custGeom>
              <a:avLst/>
              <a:gdLst/>
              <a:ahLst/>
              <a:cxnLst/>
              <a:rect l="l" t="t" r="r" b="b"/>
              <a:pathLst>
                <a:path w="2085" h="2085" extrusionOk="0">
                  <a:moveTo>
                    <a:pt x="1596" y="477"/>
                  </a:moveTo>
                  <a:lnTo>
                    <a:pt x="1596" y="1596"/>
                  </a:lnTo>
                  <a:lnTo>
                    <a:pt x="477" y="1596"/>
                  </a:lnTo>
                  <a:lnTo>
                    <a:pt x="477" y="477"/>
                  </a:lnTo>
                  <a:close/>
                  <a:moveTo>
                    <a:pt x="239" y="1"/>
                  </a:moveTo>
                  <a:cubicBezTo>
                    <a:pt x="108" y="1"/>
                    <a:pt x="0" y="108"/>
                    <a:pt x="0" y="239"/>
                  </a:cubicBezTo>
                  <a:lnTo>
                    <a:pt x="0" y="1834"/>
                  </a:lnTo>
                  <a:cubicBezTo>
                    <a:pt x="0" y="1965"/>
                    <a:pt x="108" y="2084"/>
                    <a:pt x="239" y="2084"/>
                  </a:cubicBezTo>
                  <a:lnTo>
                    <a:pt x="1834" y="2084"/>
                  </a:lnTo>
                  <a:cubicBezTo>
                    <a:pt x="1977" y="2084"/>
                    <a:pt x="2084" y="1965"/>
                    <a:pt x="2084" y="1834"/>
                  </a:cubicBezTo>
                  <a:lnTo>
                    <a:pt x="2084" y="239"/>
                  </a:lnTo>
                  <a:cubicBezTo>
                    <a:pt x="2084" y="108"/>
                    <a:pt x="1965" y="1"/>
                    <a:pt x="1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4"/>
            <p:cNvSpPr/>
            <p:nvPr/>
          </p:nvSpPr>
          <p:spPr>
            <a:xfrm>
              <a:off x="5712570" y="3464008"/>
              <a:ext cx="47513" cy="47543"/>
            </a:xfrm>
            <a:custGeom>
              <a:avLst/>
              <a:gdLst/>
              <a:ahLst/>
              <a:cxnLst/>
              <a:rect l="l" t="t" r="r" b="b"/>
              <a:pathLst>
                <a:path w="1596" h="1597" extrusionOk="0">
                  <a:moveTo>
                    <a:pt x="0" y="1"/>
                  </a:moveTo>
                  <a:lnTo>
                    <a:pt x="0" y="1596"/>
                  </a:lnTo>
                  <a:lnTo>
                    <a:pt x="1595" y="1596"/>
                  </a:lnTo>
                  <a:lnTo>
                    <a:pt x="15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4"/>
            <p:cNvSpPr/>
            <p:nvPr/>
          </p:nvSpPr>
          <p:spPr>
            <a:xfrm>
              <a:off x="5705455" y="3456923"/>
              <a:ext cx="62070" cy="62070"/>
            </a:xfrm>
            <a:custGeom>
              <a:avLst/>
              <a:gdLst/>
              <a:ahLst/>
              <a:cxnLst/>
              <a:rect l="l" t="t" r="r" b="b"/>
              <a:pathLst>
                <a:path w="2085" h="2085" extrusionOk="0">
                  <a:moveTo>
                    <a:pt x="1596" y="477"/>
                  </a:moveTo>
                  <a:lnTo>
                    <a:pt x="1596" y="1596"/>
                  </a:lnTo>
                  <a:lnTo>
                    <a:pt x="489" y="1596"/>
                  </a:lnTo>
                  <a:lnTo>
                    <a:pt x="489" y="477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1834"/>
                  </a:lnTo>
                  <a:cubicBezTo>
                    <a:pt x="1" y="1965"/>
                    <a:pt x="108" y="2084"/>
                    <a:pt x="239" y="2084"/>
                  </a:cubicBezTo>
                  <a:lnTo>
                    <a:pt x="1834" y="2084"/>
                  </a:lnTo>
                  <a:cubicBezTo>
                    <a:pt x="1977" y="2084"/>
                    <a:pt x="2084" y="1965"/>
                    <a:pt x="2084" y="1834"/>
                  </a:cubicBezTo>
                  <a:lnTo>
                    <a:pt x="2084" y="239"/>
                  </a:lnTo>
                  <a:cubicBezTo>
                    <a:pt x="2084" y="108"/>
                    <a:pt x="1977" y="1"/>
                    <a:pt x="1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4"/>
            <p:cNvSpPr/>
            <p:nvPr/>
          </p:nvSpPr>
          <p:spPr>
            <a:xfrm>
              <a:off x="5665057" y="3511522"/>
              <a:ext cx="47513" cy="47513"/>
            </a:xfrm>
            <a:custGeom>
              <a:avLst/>
              <a:gdLst/>
              <a:ahLst/>
              <a:cxnLst/>
              <a:rect l="l" t="t" r="r" b="b"/>
              <a:pathLst>
                <a:path w="1596" h="1596" extrusionOk="0">
                  <a:moveTo>
                    <a:pt x="1" y="0"/>
                  </a:moveTo>
                  <a:lnTo>
                    <a:pt x="1" y="1596"/>
                  </a:lnTo>
                  <a:lnTo>
                    <a:pt x="1596" y="1596"/>
                  </a:lnTo>
                  <a:lnTo>
                    <a:pt x="15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4"/>
            <p:cNvSpPr/>
            <p:nvPr/>
          </p:nvSpPr>
          <p:spPr>
            <a:xfrm>
              <a:off x="5657971" y="3504436"/>
              <a:ext cx="62070" cy="62041"/>
            </a:xfrm>
            <a:custGeom>
              <a:avLst/>
              <a:gdLst/>
              <a:ahLst/>
              <a:cxnLst/>
              <a:rect l="l" t="t" r="r" b="b"/>
              <a:pathLst>
                <a:path w="2085" h="2084" extrusionOk="0">
                  <a:moveTo>
                    <a:pt x="1596" y="488"/>
                  </a:moveTo>
                  <a:lnTo>
                    <a:pt x="1596" y="1596"/>
                  </a:lnTo>
                  <a:lnTo>
                    <a:pt x="477" y="1596"/>
                  </a:lnTo>
                  <a:lnTo>
                    <a:pt x="477" y="488"/>
                  </a:lnTo>
                  <a:close/>
                  <a:moveTo>
                    <a:pt x="239" y="0"/>
                  </a:moveTo>
                  <a:cubicBezTo>
                    <a:pt x="108" y="0"/>
                    <a:pt x="0" y="107"/>
                    <a:pt x="0" y="238"/>
                  </a:cubicBezTo>
                  <a:lnTo>
                    <a:pt x="0" y="1834"/>
                  </a:lnTo>
                  <a:cubicBezTo>
                    <a:pt x="0" y="1977"/>
                    <a:pt x="108" y="2084"/>
                    <a:pt x="239" y="2084"/>
                  </a:cubicBezTo>
                  <a:lnTo>
                    <a:pt x="1834" y="2084"/>
                  </a:lnTo>
                  <a:cubicBezTo>
                    <a:pt x="1965" y="2084"/>
                    <a:pt x="2072" y="1977"/>
                    <a:pt x="2084" y="1846"/>
                  </a:cubicBezTo>
                  <a:lnTo>
                    <a:pt x="2084" y="238"/>
                  </a:lnTo>
                  <a:cubicBezTo>
                    <a:pt x="2084" y="107"/>
                    <a:pt x="1977" y="0"/>
                    <a:pt x="18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4"/>
            <p:cNvSpPr/>
            <p:nvPr/>
          </p:nvSpPr>
          <p:spPr>
            <a:xfrm>
              <a:off x="5712570" y="3511522"/>
              <a:ext cx="47513" cy="47513"/>
            </a:xfrm>
            <a:custGeom>
              <a:avLst/>
              <a:gdLst/>
              <a:ahLst/>
              <a:cxnLst/>
              <a:rect l="l" t="t" r="r" b="b"/>
              <a:pathLst>
                <a:path w="1596" h="1596" extrusionOk="0">
                  <a:moveTo>
                    <a:pt x="0" y="0"/>
                  </a:moveTo>
                  <a:lnTo>
                    <a:pt x="0" y="1596"/>
                  </a:lnTo>
                  <a:lnTo>
                    <a:pt x="1595" y="1596"/>
                  </a:lnTo>
                  <a:lnTo>
                    <a:pt x="15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4"/>
            <p:cNvSpPr/>
            <p:nvPr/>
          </p:nvSpPr>
          <p:spPr>
            <a:xfrm>
              <a:off x="5705455" y="3504436"/>
              <a:ext cx="62070" cy="62041"/>
            </a:xfrm>
            <a:custGeom>
              <a:avLst/>
              <a:gdLst/>
              <a:ahLst/>
              <a:cxnLst/>
              <a:rect l="l" t="t" r="r" b="b"/>
              <a:pathLst>
                <a:path w="2085" h="2084" extrusionOk="0">
                  <a:moveTo>
                    <a:pt x="1596" y="488"/>
                  </a:moveTo>
                  <a:lnTo>
                    <a:pt x="1596" y="1596"/>
                  </a:lnTo>
                  <a:lnTo>
                    <a:pt x="489" y="1596"/>
                  </a:lnTo>
                  <a:lnTo>
                    <a:pt x="489" y="488"/>
                  </a:ln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1834"/>
                  </a:lnTo>
                  <a:cubicBezTo>
                    <a:pt x="1" y="1977"/>
                    <a:pt x="108" y="2084"/>
                    <a:pt x="239" y="2084"/>
                  </a:cubicBezTo>
                  <a:lnTo>
                    <a:pt x="1834" y="2084"/>
                  </a:lnTo>
                  <a:cubicBezTo>
                    <a:pt x="1977" y="2084"/>
                    <a:pt x="2084" y="1977"/>
                    <a:pt x="2084" y="1846"/>
                  </a:cubicBezTo>
                  <a:lnTo>
                    <a:pt x="2084" y="238"/>
                  </a:lnTo>
                  <a:cubicBezTo>
                    <a:pt x="2084" y="107"/>
                    <a:pt x="1977" y="0"/>
                    <a:pt x="18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4"/>
            <p:cNvSpPr/>
            <p:nvPr/>
          </p:nvSpPr>
          <p:spPr>
            <a:xfrm>
              <a:off x="5480391" y="3464008"/>
              <a:ext cx="47870" cy="47543"/>
            </a:xfrm>
            <a:custGeom>
              <a:avLst/>
              <a:gdLst/>
              <a:ahLst/>
              <a:cxnLst/>
              <a:rect l="l" t="t" r="r" b="b"/>
              <a:pathLst>
                <a:path w="1608" h="1597" extrusionOk="0">
                  <a:moveTo>
                    <a:pt x="0" y="1"/>
                  </a:moveTo>
                  <a:lnTo>
                    <a:pt x="0" y="1596"/>
                  </a:lnTo>
                  <a:lnTo>
                    <a:pt x="1608" y="1596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4"/>
            <p:cNvSpPr/>
            <p:nvPr/>
          </p:nvSpPr>
          <p:spPr>
            <a:xfrm>
              <a:off x="5473305" y="3456923"/>
              <a:ext cx="62041" cy="62070"/>
            </a:xfrm>
            <a:custGeom>
              <a:avLst/>
              <a:gdLst/>
              <a:ahLst/>
              <a:cxnLst/>
              <a:rect l="l" t="t" r="r" b="b"/>
              <a:pathLst>
                <a:path w="2084" h="2085" extrusionOk="0">
                  <a:moveTo>
                    <a:pt x="1596" y="477"/>
                  </a:moveTo>
                  <a:lnTo>
                    <a:pt x="1596" y="1596"/>
                  </a:lnTo>
                  <a:lnTo>
                    <a:pt x="488" y="1596"/>
                  </a:lnTo>
                  <a:lnTo>
                    <a:pt x="488" y="477"/>
                  </a:lnTo>
                  <a:close/>
                  <a:moveTo>
                    <a:pt x="238" y="1"/>
                  </a:moveTo>
                  <a:cubicBezTo>
                    <a:pt x="107" y="1"/>
                    <a:pt x="0" y="108"/>
                    <a:pt x="0" y="239"/>
                  </a:cubicBezTo>
                  <a:lnTo>
                    <a:pt x="0" y="1834"/>
                  </a:lnTo>
                  <a:cubicBezTo>
                    <a:pt x="0" y="1965"/>
                    <a:pt x="107" y="2072"/>
                    <a:pt x="238" y="2084"/>
                  </a:cubicBezTo>
                  <a:lnTo>
                    <a:pt x="1846" y="2084"/>
                  </a:lnTo>
                  <a:cubicBezTo>
                    <a:pt x="1977" y="2072"/>
                    <a:pt x="2084" y="1965"/>
                    <a:pt x="2084" y="1834"/>
                  </a:cubicBezTo>
                  <a:lnTo>
                    <a:pt x="2084" y="239"/>
                  </a:lnTo>
                  <a:cubicBezTo>
                    <a:pt x="2084" y="108"/>
                    <a:pt x="1977" y="1"/>
                    <a:pt x="18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4"/>
            <p:cNvSpPr/>
            <p:nvPr/>
          </p:nvSpPr>
          <p:spPr>
            <a:xfrm>
              <a:off x="5527875" y="3464008"/>
              <a:ext cx="47900" cy="47543"/>
            </a:xfrm>
            <a:custGeom>
              <a:avLst/>
              <a:gdLst/>
              <a:ahLst/>
              <a:cxnLst/>
              <a:rect l="l" t="t" r="r" b="b"/>
              <a:pathLst>
                <a:path w="1609" h="1597" extrusionOk="0">
                  <a:moveTo>
                    <a:pt x="1" y="1"/>
                  </a:moveTo>
                  <a:lnTo>
                    <a:pt x="1" y="1596"/>
                  </a:lnTo>
                  <a:lnTo>
                    <a:pt x="1608" y="1596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5520789" y="3456923"/>
              <a:ext cx="62070" cy="62070"/>
            </a:xfrm>
            <a:custGeom>
              <a:avLst/>
              <a:gdLst/>
              <a:ahLst/>
              <a:cxnLst/>
              <a:rect l="l" t="t" r="r" b="b"/>
              <a:pathLst>
                <a:path w="2085" h="2085" extrusionOk="0">
                  <a:moveTo>
                    <a:pt x="1608" y="477"/>
                  </a:moveTo>
                  <a:lnTo>
                    <a:pt x="1608" y="1596"/>
                  </a:lnTo>
                  <a:lnTo>
                    <a:pt x="489" y="1596"/>
                  </a:lnTo>
                  <a:lnTo>
                    <a:pt x="501" y="477"/>
                  </a:lnTo>
                  <a:close/>
                  <a:moveTo>
                    <a:pt x="251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1834"/>
                  </a:lnTo>
                  <a:cubicBezTo>
                    <a:pt x="1" y="1965"/>
                    <a:pt x="108" y="2072"/>
                    <a:pt x="251" y="2084"/>
                  </a:cubicBezTo>
                  <a:lnTo>
                    <a:pt x="1846" y="2084"/>
                  </a:lnTo>
                  <a:cubicBezTo>
                    <a:pt x="1977" y="2072"/>
                    <a:pt x="2084" y="1965"/>
                    <a:pt x="2084" y="1834"/>
                  </a:cubicBezTo>
                  <a:lnTo>
                    <a:pt x="2084" y="239"/>
                  </a:lnTo>
                  <a:cubicBezTo>
                    <a:pt x="2084" y="108"/>
                    <a:pt x="1977" y="1"/>
                    <a:pt x="18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4"/>
            <p:cNvSpPr/>
            <p:nvPr/>
          </p:nvSpPr>
          <p:spPr>
            <a:xfrm>
              <a:off x="5480391" y="3511522"/>
              <a:ext cx="47870" cy="47513"/>
            </a:xfrm>
            <a:custGeom>
              <a:avLst/>
              <a:gdLst/>
              <a:ahLst/>
              <a:cxnLst/>
              <a:rect l="l" t="t" r="r" b="b"/>
              <a:pathLst>
                <a:path w="1608" h="1596" extrusionOk="0">
                  <a:moveTo>
                    <a:pt x="0" y="0"/>
                  </a:moveTo>
                  <a:lnTo>
                    <a:pt x="0" y="1596"/>
                  </a:lnTo>
                  <a:lnTo>
                    <a:pt x="1608" y="1596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4"/>
            <p:cNvSpPr/>
            <p:nvPr/>
          </p:nvSpPr>
          <p:spPr>
            <a:xfrm>
              <a:off x="5473305" y="3504436"/>
              <a:ext cx="62041" cy="62041"/>
            </a:xfrm>
            <a:custGeom>
              <a:avLst/>
              <a:gdLst/>
              <a:ahLst/>
              <a:cxnLst/>
              <a:rect l="l" t="t" r="r" b="b"/>
              <a:pathLst>
                <a:path w="2084" h="2084" extrusionOk="0">
                  <a:moveTo>
                    <a:pt x="1596" y="488"/>
                  </a:moveTo>
                  <a:lnTo>
                    <a:pt x="1596" y="1596"/>
                  </a:lnTo>
                  <a:lnTo>
                    <a:pt x="488" y="1596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834"/>
                  </a:lnTo>
                  <a:cubicBezTo>
                    <a:pt x="0" y="1977"/>
                    <a:pt x="107" y="2084"/>
                    <a:pt x="238" y="2084"/>
                  </a:cubicBezTo>
                  <a:lnTo>
                    <a:pt x="1846" y="2084"/>
                  </a:lnTo>
                  <a:cubicBezTo>
                    <a:pt x="1977" y="2084"/>
                    <a:pt x="2084" y="1977"/>
                    <a:pt x="2084" y="1846"/>
                  </a:cubicBezTo>
                  <a:lnTo>
                    <a:pt x="2084" y="238"/>
                  </a:lnTo>
                  <a:cubicBezTo>
                    <a:pt x="2084" y="107"/>
                    <a:pt x="1977" y="0"/>
                    <a:pt x="1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4"/>
            <p:cNvSpPr/>
            <p:nvPr/>
          </p:nvSpPr>
          <p:spPr>
            <a:xfrm>
              <a:off x="5527875" y="3511522"/>
              <a:ext cx="47900" cy="47513"/>
            </a:xfrm>
            <a:custGeom>
              <a:avLst/>
              <a:gdLst/>
              <a:ahLst/>
              <a:cxnLst/>
              <a:rect l="l" t="t" r="r" b="b"/>
              <a:pathLst>
                <a:path w="1609" h="1596" extrusionOk="0">
                  <a:moveTo>
                    <a:pt x="1" y="0"/>
                  </a:moveTo>
                  <a:lnTo>
                    <a:pt x="1" y="1596"/>
                  </a:lnTo>
                  <a:lnTo>
                    <a:pt x="1608" y="1596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4"/>
            <p:cNvSpPr/>
            <p:nvPr/>
          </p:nvSpPr>
          <p:spPr>
            <a:xfrm>
              <a:off x="5520789" y="3504436"/>
              <a:ext cx="62070" cy="62041"/>
            </a:xfrm>
            <a:custGeom>
              <a:avLst/>
              <a:gdLst/>
              <a:ahLst/>
              <a:cxnLst/>
              <a:rect l="l" t="t" r="r" b="b"/>
              <a:pathLst>
                <a:path w="2085" h="2084" extrusionOk="0">
                  <a:moveTo>
                    <a:pt x="1608" y="488"/>
                  </a:moveTo>
                  <a:lnTo>
                    <a:pt x="1608" y="1596"/>
                  </a:lnTo>
                  <a:lnTo>
                    <a:pt x="489" y="1596"/>
                  </a:lnTo>
                  <a:lnTo>
                    <a:pt x="501" y="488"/>
                  </a:lnTo>
                  <a:close/>
                  <a:moveTo>
                    <a:pt x="251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1834"/>
                  </a:lnTo>
                  <a:cubicBezTo>
                    <a:pt x="1" y="1977"/>
                    <a:pt x="108" y="2084"/>
                    <a:pt x="251" y="2084"/>
                  </a:cubicBezTo>
                  <a:lnTo>
                    <a:pt x="1846" y="2084"/>
                  </a:lnTo>
                  <a:cubicBezTo>
                    <a:pt x="1977" y="2084"/>
                    <a:pt x="2084" y="1977"/>
                    <a:pt x="2084" y="1846"/>
                  </a:cubicBezTo>
                  <a:lnTo>
                    <a:pt x="2084" y="238"/>
                  </a:lnTo>
                  <a:cubicBezTo>
                    <a:pt x="2084" y="107"/>
                    <a:pt x="1977" y="0"/>
                    <a:pt x="1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4"/>
            <p:cNvSpPr/>
            <p:nvPr/>
          </p:nvSpPr>
          <p:spPr>
            <a:xfrm>
              <a:off x="5599685" y="2787108"/>
              <a:ext cx="18815" cy="113096"/>
            </a:xfrm>
            <a:custGeom>
              <a:avLst/>
              <a:gdLst/>
              <a:ahLst/>
              <a:cxnLst/>
              <a:rect l="l" t="t" r="r" b="b"/>
              <a:pathLst>
                <a:path w="632" h="3799" extrusionOk="0">
                  <a:moveTo>
                    <a:pt x="0" y="1"/>
                  </a:moveTo>
                  <a:lnTo>
                    <a:pt x="0" y="3799"/>
                  </a:lnTo>
                  <a:lnTo>
                    <a:pt x="631" y="3799"/>
                  </a:lnTo>
                  <a:lnTo>
                    <a:pt x="63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4"/>
            <p:cNvSpPr/>
            <p:nvPr/>
          </p:nvSpPr>
          <p:spPr>
            <a:xfrm>
              <a:off x="5573100" y="2815479"/>
              <a:ext cx="67012" cy="18815"/>
            </a:xfrm>
            <a:custGeom>
              <a:avLst/>
              <a:gdLst/>
              <a:ahLst/>
              <a:cxnLst/>
              <a:rect l="l" t="t" r="r" b="b"/>
              <a:pathLst>
                <a:path w="2251" h="632" extrusionOk="0">
                  <a:moveTo>
                    <a:pt x="0" y="0"/>
                  </a:moveTo>
                  <a:lnTo>
                    <a:pt x="0" y="631"/>
                  </a:lnTo>
                  <a:lnTo>
                    <a:pt x="2251" y="631"/>
                  </a:lnTo>
                  <a:lnTo>
                    <a:pt x="22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" name="Google Shape;700;p34"/>
          <p:cNvGrpSpPr/>
          <p:nvPr/>
        </p:nvGrpSpPr>
        <p:grpSpPr>
          <a:xfrm>
            <a:off x="7177104" y="2711372"/>
            <a:ext cx="841337" cy="1892599"/>
            <a:chOff x="6733432" y="1079601"/>
            <a:chExt cx="514045" cy="1156351"/>
          </a:xfrm>
        </p:grpSpPr>
        <p:sp>
          <p:nvSpPr>
            <p:cNvPr id="701" name="Google Shape;701;p34"/>
            <p:cNvSpPr/>
            <p:nvPr/>
          </p:nvSpPr>
          <p:spPr>
            <a:xfrm>
              <a:off x="7029600" y="1244450"/>
              <a:ext cx="182175" cy="266725"/>
            </a:xfrm>
            <a:custGeom>
              <a:avLst/>
              <a:gdLst/>
              <a:ahLst/>
              <a:cxnLst/>
              <a:rect l="l" t="t" r="r" b="b"/>
              <a:pathLst>
                <a:path w="7287" h="10669" extrusionOk="0">
                  <a:moveTo>
                    <a:pt x="0" y="1"/>
                  </a:moveTo>
                  <a:lnTo>
                    <a:pt x="0" y="10669"/>
                  </a:lnTo>
                  <a:lnTo>
                    <a:pt x="7287" y="10669"/>
                  </a:lnTo>
                  <a:lnTo>
                    <a:pt x="72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4"/>
            <p:cNvSpPr/>
            <p:nvPr/>
          </p:nvSpPr>
          <p:spPr>
            <a:xfrm>
              <a:off x="6908750" y="1087600"/>
              <a:ext cx="247675" cy="167900"/>
            </a:xfrm>
            <a:custGeom>
              <a:avLst/>
              <a:gdLst/>
              <a:ahLst/>
              <a:cxnLst/>
              <a:rect l="l" t="t" r="r" b="b"/>
              <a:pathLst>
                <a:path w="9907" h="6716" extrusionOk="0">
                  <a:moveTo>
                    <a:pt x="0" y="0"/>
                  </a:moveTo>
                  <a:lnTo>
                    <a:pt x="0" y="6715"/>
                  </a:lnTo>
                  <a:lnTo>
                    <a:pt x="9906" y="6715"/>
                  </a:lnTo>
                  <a:lnTo>
                    <a:pt x="99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4"/>
            <p:cNvSpPr/>
            <p:nvPr/>
          </p:nvSpPr>
          <p:spPr>
            <a:xfrm>
              <a:off x="6819450" y="1511150"/>
              <a:ext cx="210175" cy="419125"/>
            </a:xfrm>
            <a:custGeom>
              <a:avLst/>
              <a:gdLst/>
              <a:ahLst/>
              <a:cxnLst/>
              <a:rect l="l" t="t" r="r" b="b"/>
              <a:pathLst>
                <a:path w="8407" h="16765" extrusionOk="0">
                  <a:moveTo>
                    <a:pt x="0" y="1"/>
                  </a:moveTo>
                  <a:lnTo>
                    <a:pt x="0" y="16765"/>
                  </a:lnTo>
                  <a:lnTo>
                    <a:pt x="8406" y="16765"/>
                  </a:lnTo>
                  <a:lnTo>
                    <a:pt x="84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4"/>
            <p:cNvSpPr/>
            <p:nvPr/>
          </p:nvSpPr>
          <p:spPr>
            <a:xfrm>
              <a:off x="6781050" y="1255475"/>
              <a:ext cx="255425" cy="255700"/>
            </a:xfrm>
            <a:custGeom>
              <a:avLst/>
              <a:gdLst/>
              <a:ahLst/>
              <a:cxnLst/>
              <a:rect l="l" t="t" r="r" b="b"/>
              <a:pathLst>
                <a:path w="10217" h="10228" extrusionOk="0">
                  <a:moveTo>
                    <a:pt x="0" y="0"/>
                  </a:moveTo>
                  <a:lnTo>
                    <a:pt x="0" y="10228"/>
                  </a:lnTo>
                  <a:lnTo>
                    <a:pt x="10216" y="10228"/>
                  </a:lnTo>
                  <a:lnTo>
                    <a:pt x="102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4"/>
            <p:cNvSpPr/>
            <p:nvPr/>
          </p:nvSpPr>
          <p:spPr>
            <a:xfrm>
              <a:off x="6811400" y="1315300"/>
              <a:ext cx="169700" cy="145325"/>
            </a:xfrm>
            <a:custGeom>
              <a:avLst/>
              <a:gdLst/>
              <a:ahLst/>
              <a:cxnLst/>
              <a:rect l="l" t="t" r="r" b="b"/>
              <a:pathLst>
                <a:path w="6788" h="5813" extrusionOk="0">
                  <a:moveTo>
                    <a:pt x="3882" y="1"/>
                  </a:moveTo>
                  <a:cubicBezTo>
                    <a:pt x="1287" y="1"/>
                    <a:pt x="1" y="3132"/>
                    <a:pt x="1823" y="4954"/>
                  </a:cubicBezTo>
                  <a:cubicBezTo>
                    <a:pt x="2416" y="5547"/>
                    <a:pt x="3145" y="5812"/>
                    <a:pt x="3860" y="5812"/>
                  </a:cubicBezTo>
                  <a:cubicBezTo>
                    <a:pt x="5355" y="5812"/>
                    <a:pt x="6787" y="4653"/>
                    <a:pt x="6787" y="2906"/>
                  </a:cubicBezTo>
                  <a:cubicBezTo>
                    <a:pt x="6787" y="1298"/>
                    <a:pt x="5478" y="1"/>
                    <a:pt x="38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4"/>
            <p:cNvSpPr/>
            <p:nvPr/>
          </p:nvSpPr>
          <p:spPr>
            <a:xfrm>
              <a:off x="6801000" y="1307425"/>
              <a:ext cx="187750" cy="160600"/>
            </a:xfrm>
            <a:custGeom>
              <a:avLst/>
              <a:gdLst/>
              <a:ahLst/>
              <a:cxnLst/>
              <a:rect l="l" t="t" r="r" b="b"/>
              <a:pathLst>
                <a:path w="7510" h="6424" extrusionOk="0">
                  <a:moveTo>
                    <a:pt x="4298" y="613"/>
                  </a:moveTo>
                  <a:cubicBezTo>
                    <a:pt x="5727" y="613"/>
                    <a:pt x="6894" y="1780"/>
                    <a:pt x="6894" y="3221"/>
                  </a:cubicBezTo>
                  <a:cubicBezTo>
                    <a:pt x="6894" y="4784"/>
                    <a:pt x="5608" y="5823"/>
                    <a:pt x="4270" y="5823"/>
                  </a:cubicBezTo>
                  <a:cubicBezTo>
                    <a:pt x="3631" y="5823"/>
                    <a:pt x="2980" y="5586"/>
                    <a:pt x="2453" y="5054"/>
                  </a:cubicBezTo>
                  <a:cubicBezTo>
                    <a:pt x="822" y="3411"/>
                    <a:pt x="1977" y="613"/>
                    <a:pt x="4298" y="613"/>
                  </a:cubicBezTo>
                  <a:close/>
                  <a:moveTo>
                    <a:pt x="4270" y="1"/>
                  </a:moveTo>
                  <a:cubicBezTo>
                    <a:pt x="3482" y="1"/>
                    <a:pt x="2678" y="293"/>
                    <a:pt x="2024" y="947"/>
                  </a:cubicBezTo>
                  <a:cubicBezTo>
                    <a:pt x="0" y="2959"/>
                    <a:pt x="1429" y="6423"/>
                    <a:pt x="4298" y="6423"/>
                  </a:cubicBezTo>
                  <a:cubicBezTo>
                    <a:pt x="6060" y="6423"/>
                    <a:pt x="7501" y="4983"/>
                    <a:pt x="7501" y="3221"/>
                  </a:cubicBezTo>
                  <a:cubicBezTo>
                    <a:pt x="7509" y="1286"/>
                    <a:pt x="5923" y="1"/>
                    <a:pt x="42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4"/>
            <p:cNvSpPr/>
            <p:nvPr/>
          </p:nvSpPr>
          <p:spPr>
            <a:xfrm>
              <a:off x="6872125" y="1358875"/>
              <a:ext cx="46875" cy="36550"/>
            </a:xfrm>
            <a:custGeom>
              <a:avLst/>
              <a:gdLst/>
              <a:ahLst/>
              <a:cxnLst/>
              <a:rect l="l" t="t" r="r" b="b"/>
              <a:pathLst>
                <a:path w="1875" h="1462" extrusionOk="0">
                  <a:moveTo>
                    <a:pt x="352" y="1"/>
                  </a:moveTo>
                  <a:cubicBezTo>
                    <a:pt x="261" y="1"/>
                    <a:pt x="170" y="44"/>
                    <a:pt x="108" y="127"/>
                  </a:cubicBezTo>
                  <a:cubicBezTo>
                    <a:pt x="1" y="258"/>
                    <a:pt x="25" y="448"/>
                    <a:pt x="167" y="544"/>
                  </a:cubicBezTo>
                  <a:lnTo>
                    <a:pt x="1263" y="1401"/>
                  </a:lnTo>
                  <a:cubicBezTo>
                    <a:pt x="1310" y="1437"/>
                    <a:pt x="1382" y="1460"/>
                    <a:pt x="1453" y="1460"/>
                  </a:cubicBezTo>
                  <a:cubicBezTo>
                    <a:pt x="1462" y="1461"/>
                    <a:pt x="1471" y="1461"/>
                    <a:pt x="1479" y="1461"/>
                  </a:cubicBezTo>
                  <a:cubicBezTo>
                    <a:pt x="1758" y="1461"/>
                    <a:pt x="1875" y="1086"/>
                    <a:pt x="1632" y="913"/>
                  </a:cubicBezTo>
                  <a:lnTo>
                    <a:pt x="537" y="67"/>
                  </a:lnTo>
                  <a:cubicBezTo>
                    <a:pt x="482" y="23"/>
                    <a:pt x="417" y="1"/>
                    <a:pt x="3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4"/>
            <p:cNvSpPr/>
            <p:nvPr/>
          </p:nvSpPr>
          <p:spPr>
            <a:xfrm>
              <a:off x="6899525" y="1337500"/>
              <a:ext cx="52200" cy="57900"/>
            </a:xfrm>
            <a:custGeom>
              <a:avLst/>
              <a:gdLst/>
              <a:ahLst/>
              <a:cxnLst/>
              <a:rect l="l" t="t" r="r" b="b"/>
              <a:pathLst>
                <a:path w="2088" h="2316" extrusionOk="0">
                  <a:moveTo>
                    <a:pt x="1659" y="1"/>
                  </a:moveTo>
                  <a:cubicBezTo>
                    <a:pt x="1577" y="1"/>
                    <a:pt x="1494" y="37"/>
                    <a:pt x="1429" y="125"/>
                  </a:cubicBezTo>
                  <a:lnTo>
                    <a:pt x="107" y="1827"/>
                  </a:lnTo>
                  <a:cubicBezTo>
                    <a:pt x="0" y="1958"/>
                    <a:pt x="36" y="2149"/>
                    <a:pt x="167" y="2256"/>
                  </a:cubicBezTo>
                  <a:cubicBezTo>
                    <a:pt x="214" y="2292"/>
                    <a:pt x="286" y="2315"/>
                    <a:pt x="357" y="2315"/>
                  </a:cubicBezTo>
                  <a:cubicBezTo>
                    <a:pt x="441" y="2315"/>
                    <a:pt x="536" y="2268"/>
                    <a:pt x="595" y="2196"/>
                  </a:cubicBezTo>
                  <a:lnTo>
                    <a:pt x="1905" y="494"/>
                  </a:lnTo>
                  <a:cubicBezTo>
                    <a:pt x="2087" y="260"/>
                    <a:pt x="1878" y="1"/>
                    <a:pt x="16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4"/>
            <p:cNvSpPr/>
            <p:nvPr/>
          </p:nvSpPr>
          <p:spPr>
            <a:xfrm>
              <a:off x="7053100" y="1993950"/>
              <a:ext cx="154225" cy="220000"/>
            </a:xfrm>
            <a:custGeom>
              <a:avLst/>
              <a:gdLst/>
              <a:ahLst/>
              <a:cxnLst/>
              <a:rect l="l" t="t" r="r" b="b"/>
              <a:pathLst>
                <a:path w="6169" h="8800" extrusionOk="0">
                  <a:moveTo>
                    <a:pt x="1" y="1"/>
                  </a:moveTo>
                  <a:lnTo>
                    <a:pt x="1" y="8799"/>
                  </a:lnTo>
                  <a:lnTo>
                    <a:pt x="6168" y="8799"/>
                  </a:lnTo>
                  <a:lnTo>
                    <a:pt x="61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4"/>
            <p:cNvSpPr/>
            <p:nvPr/>
          </p:nvSpPr>
          <p:spPr>
            <a:xfrm>
              <a:off x="7029600" y="1511150"/>
              <a:ext cx="141100" cy="419125"/>
            </a:xfrm>
            <a:custGeom>
              <a:avLst/>
              <a:gdLst/>
              <a:ahLst/>
              <a:cxnLst/>
              <a:rect l="l" t="t" r="r" b="b"/>
              <a:pathLst>
                <a:path w="5644" h="16765" extrusionOk="0">
                  <a:moveTo>
                    <a:pt x="0" y="1"/>
                  </a:moveTo>
                  <a:lnTo>
                    <a:pt x="0" y="16765"/>
                  </a:lnTo>
                  <a:lnTo>
                    <a:pt x="5644" y="16765"/>
                  </a:lnTo>
                  <a:lnTo>
                    <a:pt x="56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4"/>
            <p:cNvSpPr/>
            <p:nvPr/>
          </p:nvSpPr>
          <p:spPr>
            <a:xfrm>
              <a:off x="7073950" y="1087600"/>
              <a:ext cx="164925" cy="167900"/>
            </a:xfrm>
            <a:custGeom>
              <a:avLst/>
              <a:gdLst/>
              <a:ahLst/>
              <a:cxnLst/>
              <a:rect l="l" t="t" r="r" b="b"/>
              <a:pathLst>
                <a:path w="6597" h="6716" extrusionOk="0">
                  <a:moveTo>
                    <a:pt x="3298" y="0"/>
                  </a:moveTo>
                  <a:lnTo>
                    <a:pt x="0" y="6715"/>
                  </a:lnTo>
                  <a:lnTo>
                    <a:pt x="6596" y="6715"/>
                  </a:lnTo>
                  <a:lnTo>
                    <a:pt x="32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4"/>
            <p:cNvSpPr/>
            <p:nvPr/>
          </p:nvSpPr>
          <p:spPr>
            <a:xfrm>
              <a:off x="7090600" y="1315000"/>
              <a:ext cx="84575" cy="145275"/>
            </a:xfrm>
            <a:custGeom>
              <a:avLst/>
              <a:gdLst/>
              <a:ahLst/>
              <a:cxnLst/>
              <a:rect l="l" t="t" r="r" b="b"/>
              <a:pathLst>
                <a:path w="3383" h="5811" extrusionOk="0">
                  <a:moveTo>
                    <a:pt x="1692" y="1"/>
                  </a:moveTo>
                  <a:cubicBezTo>
                    <a:pt x="763" y="1"/>
                    <a:pt x="1" y="1310"/>
                    <a:pt x="1" y="2906"/>
                  </a:cubicBezTo>
                  <a:cubicBezTo>
                    <a:pt x="1" y="4513"/>
                    <a:pt x="763" y="5811"/>
                    <a:pt x="1692" y="5811"/>
                  </a:cubicBezTo>
                  <a:cubicBezTo>
                    <a:pt x="2632" y="5811"/>
                    <a:pt x="3382" y="4513"/>
                    <a:pt x="3382" y="2906"/>
                  </a:cubicBezTo>
                  <a:cubicBezTo>
                    <a:pt x="3382" y="1310"/>
                    <a:pt x="2632" y="1"/>
                    <a:pt x="1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4"/>
            <p:cNvSpPr/>
            <p:nvPr/>
          </p:nvSpPr>
          <p:spPr>
            <a:xfrm>
              <a:off x="7082575" y="1306975"/>
              <a:ext cx="100925" cy="161650"/>
            </a:xfrm>
            <a:custGeom>
              <a:avLst/>
              <a:gdLst/>
              <a:ahLst/>
              <a:cxnLst/>
              <a:rect l="l" t="t" r="r" b="b"/>
              <a:pathLst>
                <a:path w="4037" h="6466" extrusionOk="0">
                  <a:moveTo>
                    <a:pt x="2013" y="655"/>
                  </a:moveTo>
                  <a:cubicBezTo>
                    <a:pt x="2751" y="655"/>
                    <a:pt x="3382" y="1834"/>
                    <a:pt x="3382" y="3239"/>
                  </a:cubicBezTo>
                  <a:cubicBezTo>
                    <a:pt x="3382" y="4632"/>
                    <a:pt x="2751" y="5810"/>
                    <a:pt x="2013" y="5810"/>
                  </a:cubicBezTo>
                  <a:cubicBezTo>
                    <a:pt x="1274" y="5810"/>
                    <a:pt x="655" y="4632"/>
                    <a:pt x="655" y="3239"/>
                  </a:cubicBezTo>
                  <a:cubicBezTo>
                    <a:pt x="655" y="1834"/>
                    <a:pt x="1274" y="655"/>
                    <a:pt x="2013" y="655"/>
                  </a:cubicBezTo>
                  <a:close/>
                  <a:moveTo>
                    <a:pt x="2013" y="0"/>
                  </a:moveTo>
                  <a:cubicBezTo>
                    <a:pt x="893" y="0"/>
                    <a:pt x="1" y="1417"/>
                    <a:pt x="1" y="3227"/>
                  </a:cubicBezTo>
                  <a:cubicBezTo>
                    <a:pt x="1" y="5048"/>
                    <a:pt x="882" y="6465"/>
                    <a:pt x="2013" y="6465"/>
                  </a:cubicBezTo>
                  <a:cubicBezTo>
                    <a:pt x="3144" y="6465"/>
                    <a:pt x="4037" y="5048"/>
                    <a:pt x="4037" y="3227"/>
                  </a:cubicBezTo>
                  <a:cubicBezTo>
                    <a:pt x="4037" y="1417"/>
                    <a:pt x="3144" y="0"/>
                    <a:pt x="20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4"/>
            <p:cNvSpPr/>
            <p:nvPr/>
          </p:nvSpPr>
          <p:spPr>
            <a:xfrm>
              <a:off x="7105800" y="1358100"/>
              <a:ext cx="37825" cy="37900"/>
            </a:xfrm>
            <a:custGeom>
              <a:avLst/>
              <a:gdLst/>
              <a:ahLst/>
              <a:cxnLst/>
              <a:rect l="l" t="t" r="r" b="b"/>
              <a:pathLst>
                <a:path w="1513" h="1516" extrusionOk="0">
                  <a:moveTo>
                    <a:pt x="462" y="0"/>
                  </a:moveTo>
                  <a:cubicBezTo>
                    <a:pt x="225" y="0"/>
                    <a:pt x="0" y="276"/>
                    <a:pt x="191" y="527"/>
                  </a:cubicBezTo>
                  <a:lnTo>
                    <a:pt x="822" y="1384"/>
                  </a:lnTo>
                  <a:cubicBezTo>
                    <a:pt x="881" y="1468"/>
                    <a:pt x="988" y="1515"/>
                    <a:pt x="1084" y="1515"/>
                  </a:cubicBezTo>
                  <a:cubicBezTo>
                    <a:pt x="1358" y="1515"/>
                    <a:pt x="1512" y="1206"/>
                    <a:pt x="1346" y="991"/>
                  </a:cubicBezTo>
                  <a:lnTo>
                    <a:pt x="715" y="134"/>
                  </a:lnTo>
                  <a:cubicBezTo>
                    <a:pt x="643" y="40"/>
                    <a:pt x="552" y="0"/>
                    <a:pt x="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4"/>
            <p:cNvSpPr/>
            <p:nvPr/>
          </p:nvSpPr>
          <p:spPr>
            <a:xfrm>
              <a:off x="7123650" y="1337625"/>
              <a:ext cx="38100" cy="58375"/>
            </a:xfrm>
            <a:custGeom>
              <a:avLst/>
              <a:gdLst/>
              <a:ahLst/>
              <a:cxnLst/>
              <a:rect l="l" t="t" r="r" b="b"/>
              <a:pathLst>
                <a:path w="1524" h="2335" extrusionOk="0">
                  <a:moveTo>
                    <a:pt x="1116" y="0"/>
                  </a:moveTo>
                  <a:cubicBezTo>
                    <a:pt x="1010" y="0"/>
                    <a:pt x="903" y="50"/>
                    <a:pt x="834" y="167"/>
                  </a:cubicBezTo>
                  <a:lnTo>
                    <a:pt x="72" y="1870"/>
                  </a:lnTo>
                  <a:cubicBezTo>
                    <a:pt x="1" y="2037"/>
                    <a:pt x="72" y="2227"/>
                    <a:pt x="239" y="2310"/>
                  </a:cubicBezTo>
                  <a:cubicBezTo>
                    <a:pt x="286" y="2322"/>
                    <a:pt x="322" y="2334"/>
                    <a:pt x="370" y="2334"/>
                  </a:cubicBezTo>
                  <a:cubicBezTo>
                    <a:pt x="501" y="2334"/>
                    <a:pt x="620" y="2251"/>
                    <a:pt x="667" y="2144"/>
                  </a:cubicBezTo>
                  <a:lnTo>
                    <a:pt x="1429" y="441"/>
                  </a:lnTo>
                  <a:cubicBezTo>
                    <a:pt x="1524" y="189"/>
                    <a:pt x="1322" y="0"/>
                    <a:pt x="11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4"/>
            <p:cNvSpPr/>
            <p:nvPr/>
          </p:nvSpPr>
          <p:spPr>
            <a:xfrm>
              <a:off x="7091200" y="1993950"/>
              <a:ext cx="39025" cy="55100"/>
            </a:xfrm>
            <a:custGeom>
              <a:avLst/>
              <a:gdLst/>
              <a:ahLst/>
              <a:cxnLst/>
              <a:rect l="l" t="t" r="r" b="b"/>
              <a:pathLst>
                <a:path w="1561" h="2204" extrusionOk="0">
                  <a:moveTo>
                    <a:pt x="1" y="1"/>
                  </a:moveTo>
                  <a:lnTo>
                    <a:pt x="1" y="2203"/>
                  </a:lnTo>
                  <a:lnTo>
                    <a:pt x="1561" y="2203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4"/>
            <p:cNvSpPr/>
            <p:nvPr/>
          </p:nvSpPr>
          <p:spPr>
            <a:xfrm>
              <a:off x="7130200" y="1993950"/>
              <a:ext cx="39025" cy="55100"/>
            </a:xfrm>
            <a:custGeom>
              <a:avLst/>
              <a:gdLst/>
              <a:ahLst/>
              <a:cxnLst/>
              <a:rect l="l" t="t" r="r" b="b"/>
              <a:pathLst>
                <a:path w="1561" h="2204" extrusionOk="0">
                  <a:moveTo>
                    <a:pt x="1" y="1"/>
                  </a:moveTo>
                  <a:lnTo>
                    <a:pt x="1" y="2203"/>
                  </a:lnTo>
                  <a:lnTo>
                    <a:pt x="1560" y="220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4"/>
            <p:cNvSpPr/>
            <p:nvPr/>
          </p:nvSpPr>
          <p:spPr>
            <a:xfrm>
              <a:off x="7091200" y="2049025"/>
              <a:ext cx="39025" cy="55100"/>
            </a:xfrm>
            <a:custGeom>
              <a:avLst/>
              <a:gdLst/>
              <a:ahLst/>
              <a:cxnLst/>
              <a:rect l="l" t="t" r="r" b="b"/>
              <a:pathLst>
                <a:path w="1561" h="2204" extrusionOk="0">
                  <a:moveTo>
                    <a:pt x="1" y="0"/>
                  </a:moveTo>
                  <a:lnTo>
                    <a:pt x="1" y="2203"/>
                  </a:lnTo>
                  <a:lnTo>
                    <a:pt x="1561" y="2203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4"/>
            <p:cNvSpPr/>
            <p:nvPr/>
          </p:nvSpPr>
          <p:spPr>
            <a:xfrm>
              <a:off x="7130200" y="2049025"/>
              <a:ext cx="39025" cy="55100"/>
            </a:xfrm>
            <a:custGeom>
              <a:avLst/>
              <a:gdLst/>
              <a:ahLst/>
              <a:cxnLst/>
              <a:rect l="l" t="t" r="r" b="b"/>
              <a:pathLst>
                <a:path w="1561" h="2204" extrusionOk="0">
                  <a:moveTo>
                    <a:pt x="1" y="0"/>
                  </a:moveTo>
                  <a:lnTo>
                    <a:pt x="1" y="2203"/>
                  </a:lnTo>
                  <a:lnTo>
                    <a:pt x="1560" y="220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4"/>
            <p:cNvSpPr/>
            <p:nvPr/>
          </p:nvSpPr>
          <p:spPr>
            <a:xfrm>
              <a:off x="7091200" y="2104100"/>
              <a:ext cx="39025" cy="54775"/>
            </a:xfrm>
            <a:custGeom>
              <a:avLst/>
              <a:gdLst/>
              <a:ahLst/>
              <a:cxnLst/>
              <a:rect l="l" t="t" r="r" b="b"/>
              <a:pathLst>
                <a:path w="1561" h="2191" extrusionOk="0">
                  <a:moveTo>
                    <a:pt x="1" y="0"/>
                  </a:moveTo>
                  <a:lnTo>
                    <a:pt x="1" y="2191"/>
                  </a:lnTo>
                  <a:lnTo>
                    <a:pt x="1561" y="2191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4"/>
            <p:cNvSpPr/>
            <p:nvPr/>
          </p:nvSpPr>
          <p:spPr>
            <a:xfrm>
              <a:off x="7130200" y="2104100"/>
              <a:ext cx="39025" cy="54775"/>
            </a:xfrm>
            <a:custGeom>
              <a:avLst/>
              <a:gdLst/>
              <a:ahLst/>
              <a:cxnLst/>
              <a:rect l="l" t="t" r="r" b="b"/>
              <a:pathLst>
                <a:path w="1561" h="2191" extrusionOk="0">
                  <a:moveTo>
                    <a:pt x="1" y="0"/>
                  </a:moveTo>
                  <a:lnTo>
                    <a:pt x="1" y="2191"/>
                  </a:lnTo>
                  <a:lnTo>
                    <a:pt x="1560" y="2191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4"/>
            <p:cNvSpPr/>
            <p:nvPr/>
          </p:nvSpPr>
          <p:spPr>
            <a:xfrm>
              <a:off x="7091200" y="2158850"/>
              <a:ext cx="39025" cy="55100"/>
            </a:xfrm>
            <a:custGeom>
              <a:avLst/>
              <a:gdLst/>
              <a:ahLst/>
              <a:cxnLst/>
              <a:rect l="l" t="t" r="r" b="b"/>
              <a:pathLst>
                <a:path w="1561" h="2204" extrusionOk="0">
                  <a:moveTo>
                    <a:pt x="1" y="1"/>
                  </a:moveTo>
                  <a:lnTo>
                    <a:pt x="1" y="2203"/>
                  </a:lnTo>
                  <a:lnTo>
                    <a:pt x="1561" y="2203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4"/>
            <p:cNvSpPr/>
            <p:nvPr/>
          </p:nvSpPr>
          <p:spPr>
            <a:xfrm>
              <a:off x="7130200" y="2158850"/>
              <a:ext cx="39025" cy="55100"/>
            </a:xfrm>
            <a:custGeom>
              <a:avLst/>
              <a:gdLst/>
              <a:ahLst/>
              <a:cxnLst/>
              <a:rect l="l" t="t" r="r" b="b"/>
              <a:pathLst>
                <a:path w="1561" h="2204" extrusionOk="0">
                  <a:moveTo>
                    <a:pt x="1" y="1"/>
                  </a:moveTo>
                  <a:lnTo>
                    <a:pt x="1" y="2203"/>
                  </a:lnTo>
                  <a:lnTo>
                    <a:pt x="1560" y="2203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4"/>
            <p:cNvSpPr/>
            <p:nvPr/>
          </p:nvSpPr>
          <p:spPr>
            <a:xfrm>
              <a:off x="6743250" y="1087600"/>
              <a:ext cx="331025" cy="167900"/>
            </a:xfrm>
            <a:custGeom>
              <a:avLst/>
              <a:gdLst/>
              <a:ahLst/>
              <a:cxnLst/>
              <a:rect l="l" t="t" r="r" b="b"/>
              <a:pathLst>
                <a:path w="13241" h="6716" extrusionOk="0">
                  <a:moveTo>
                    <a:pt x="6620" y="0"/>
                  </a:moveTo>
                  <a:lnTo>
                    <a:pt x="0" y="6715"/>
                  </a:lnTo>
                  <a:lnTo>
                    <a:pt x="13240" y="6715"/>
                  </a:lnTo>
                  <a:lnTo>
                    <a:pt x="66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4"/>
            <p:cNvSpPr/>
            <p:nvPr/>
          </p:nvSpPr>
          <p:spPr>
            <a:xfrm>
              <a:off x="6758725" y="1993950"/>
              <a:ext cx="300650" cy="220000"/>
            </a:xfrm>
            <a:custGeom>
              <a:avLst/>
              <a:gdLst/>
              <a:ahLst/>
              <a:cxnLst/>
              <a:rect l="l" t="t" r="r" b="b"/>
              <a:pathLst>
                <a:path w="12026" h="8800" extrusionOk="0">
                  <a:moveTo>
                    <a:pt x="1" y="1"/>
                  </a:moveTo>
                  <a:lnTo>
                    <a:pt x="1" y="8799"/>
                  </a:lnTo>
                  <a:lnTo>
                    <a:pt x="12026" y="8799"/>
                  </a:lnTo>
                  <a:lnTo>
                    <a:pt x="120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4"/>
            <p:cNvSpPr/>
            <p:nvPr/>
          </p:nvSpPr>
          <p:spPr>
            <a:xfrm>
              <a:off x="6833150" y="1993950"/>
              <a:ext cx="75925" cy="55100"/>
            </a:xfrm>
            <a:custGeom>
              <a:avLst/>
              <a:gdLst/>
              <a:ahLst/>
              <a:cxnLst/>
              <a:rect l="l" t="t" r="r" b="b"/>
              <a:pathLst>
                <a:path w="3037" h="2204" extrusionOk="0">
                  <a:moveTo>
                    <a:pt x="0" y="1"/>
                  </a:moveTo>
                  <a:lnTo>
                    <a:pt x="0" y="2203"/>
                  </a:lnTo>
                  <a:lnTo>
                    <a:pt x="3036" y="2203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4"/>
            <p:cNvSpPr/>
            <p:nvPr/>
          </p:nvSpPr>
          <p:spPr>
            <a:xfrm>
              <a:off x="6909050" y="1993950"/>
              <a:ext cx="76225" cy="55100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0" y="1"/>
                  </a:moveTo>
                  <a:lnTo>
                    <a:pt x="0" y="2203"/>
                  </a:lnTo>
                  <a:lnTo>
                    <a:pt x="3048" y="2203"/>
                  </a:lnTo>
                  <a:lnTo>
                    <a:pt x="30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4"/>
            <p:cNvSpPr/>
            <p:nvPr/>
          </p:nvSpPr>
          <p:spPr>
            <a:xfrm>
              <a:off x="6833150" y="2049025"/>
              <a:ext cx="75925" cy="55100"/>
            </a:xfrm>
            <a:custGeom>
              <a:avLst/>
              <a:gdLst/>
              <a:ahLst/>
              <a:cxnLst/>
              <a:rect l="l" t="t" r="r" b="b"/>
              <a:pathLst>
                <a:path w="3037" h="2204" extrusionOk="0">
                  <a:moveTo>
                    <a:pt x="0" y="0"/>
                  </a:moveTo>
                  <a:lnTo>
                    <a:pt x="0" y="2203"/>
                  </a:lnTo>
                  <a:lnTo>
                    <a:pt x="3036" y="2203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4"/>
            <p:cNvSpPr/>
            <p:nvPr/>
          </p:nvSpPr>
          <p:spPr>
            <a:xfrm>
              <a:off x="6909050" y="2049025"/>
              <a:ext cx="76225" cy="55100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0" y="0"/>
                  </a:moveTo>
                  <a:lnTo>
                    <a:pt x="0" y="2203"/>
                  </a:lnTo>
                  <a:lnTo>
                    <a:pt x="3048" y="2203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4"/>
            <p:cNvSpPr/>
            <p:nvPr/>
          </p:nvSpPr>
          <p:spPr>
            <a:xfrm>
              <a:off x="6833150" y="2104100"/>
              <a:ext cx="75925" cy="54775"/>
            </a:xfrm>
            <a:custGeom>
              <a:avLst/>
              <a:gdLst/>
              <a:ahLst/>
              <a:cxnLst/>
              <a:rect l="l" t="t" r="r" b="b"/>
              <a:pathLst>
                <a:path w="3037" h="2191" extrusionOk="0">
                  <a:moveTo>
                    <a:pt x="0" y="0"/>
                  </a:moveTo>
                  <a:lnTo>
                    <a:pt x="0" y="2191"/>
                  </a:lnTo>
                  <a:lnTo>
                    <a:pt x="3036" y="2191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4"/>
            <p:cNvSpPr/>
            <p:nvPr/>
          </p:nvSpPr>
          <p:spPr>
            <a:xfrm>
              <a:off x="6909050" y="2104100"/>
              <a:ext cx="76225" cy="54775"/>
            </a:xfrm>
            <a:custGeom>
              <a:avLst/>
              <a:gdLst/>
              <a:ahLst/>
              <a:cxnLst/>
              <a:rect l="l" t="t" r="r" b="b"/>
              <a:pathLst>
                <a:path w="3049" h="2191" extrusionOk="0">
                  <a:moveTo>
                    <a:pt x="0" y="0"/>
                  </a:moveTo>
                  <a:lnTo>
                    <a:pt x="0" y="2191"/>
                  </a:lnTo>
                  <a:lnTo>
                    <a:pt x="3048" y="2191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4"/>
            <p:cNvSpPr/>
            <p:nvPr/>
          </p:nvSpPr>
          <p:spPr>
            <a:xfrm>
              <a:off x="6833150" y="2158850"/>
              <a:ext cx="75925" cy="55100"/>
            </a:xfrm>
            <a:custGeom>
              <a:avLst/>
              <a:gdLst/>
              <a:ahLst/>
              <a:cxnLst/>
              <a:rect l="l" t="t" r="r" b="b"/>
              <a:pathLst>
                <a:path w="3037" h="2204" extrusionOk="0">
                  <a:moveTo>
                    <a:pt x="0" y="1"/>
                  </a:moveTo>
                  <a:lnTo>
                    <a:pt x="0" y="2203"/>
                  </a:lnTo>
                  <a:lnTo>
                    <a:pt x="3036" y="2203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4"/>
            <p:cNvSpPr/>
            <p:nvPr/>
          </p:nvSpPr>
          <p:spPr>
            <a:xfrm>
              <a:off x="6909050" y="2158850"/>
              <a:ext cx="76225" cy="55100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0" y="1"/>
                  </a:moveTo>
                  <a:lnTo>
                    <a:pt x="0" y="2203"/>
                  </a:lnTo>
                  <a:lnTo>
                    <a:pt x="3048" y="2203"/>
                  </a:lnTo>
                  <a:lnTo>
                    <a:pt x="30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4"/>
            <p:cNvSpPr/>
            <p:nvPr/>
          </p:nvSpPr>
          <p:spPr>
            <a:xfrm>
              <a:off x="6805750" y="1285250"/>
              <a:ext cx="60150" cy="60150"/>
            </a:xfrm>
            <a:custGeom>
              <a:avLst/>
              <a:gdLst/>
              <a:ahLst/>
              <a:cxnLst/>
              <a:rect l="l" t="t" r="r" b="b"/>
              <a:pathLst>
                <a:path w="2406" h="2406" extrusionOk="0">
                  <a:moveTo>
                    <a:pt x="1" y="0"/>
                  </a:moveTo>
                  <a:lnTo>
                    <a:pt x="1" y="2405"/>
                  </a:lnTo>
                  <a:lnTo>
                    <a:pt x="2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4"/>
            <p:cNvSpPr/>
            <p:nvPr/>
          </p:nvSpPr>
          <p:spPr>
            <a:xfrm>
              <a:off x="6950425" y="1430200"/>
              <a:ext cx="60150" cy="60150"/>
            </a:xfrm>
            <a:custGeom>
              <a:avLst/>
              <a:gdLst/>
              <a:ahLst/>
              <a:cxnLst/>
              <a:rect l="l" t="t" r="r" b="b"/>
              <a:pathLst>
                <a:path w="2406" h="2406" extrusionOk="0">
                  <a:moveTo>
                    <a:pt x="2405" y="0"/>
                  </a:moveTo>
                  <a:lnTo>
                    <a:pt x="0" y="2405"/>
                  </a:lnTo>
                  <a:lnTo>
                    <a:pt x="2405" y="2405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4"/>
            <p:cNvSpPr/>
            <p:nvPr/>
          </p:nvSpPr>
          <p:spPr>
            <a:xfrm>
              <a:off x="6950425" y="1285250"/>
              <a:ext cx="60150" cy="60150"/>
            </a:xfrm>
            <a:custGeom>
              <a:avLst/>
              <a:gdLst/>
              <a:ahLst/>
              <a:cxnLst/>
              <a:rect l="l" t="t" r="r" b="b"/>
              <a:pathLst>
                <a:path w="2406" h="2406" extrusionOk="0">
                  <a:moveTo>
                    <a:pt x="0" y="0"/>
                  </a:moveTo>
                  <a:lnTo>
                    <a:pt x="2405" y="2405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4"/>
            <p:cNvSpPr/>
            <p:nvPr/>
          </p:nvSpPr>
          <p:spPr>
            <a:xfrm>
              <a:off x="6805750" y="1430200"/>
              <a:ext cx="60150" cy="60150"/>
            </a:xfrm>
            <a:custGeom>
              <a:avLst/>
              <a:gdLst/>
              <a:ahLst/>
              <a:cxnLst/>
              <a:rect l="l" t="t" r="r" b="b"/>
              <a:pathLst>
                <a:path w="2406" h="2406" extrusionOk="0">
                  <a:moveTo>
                    <a:pt x="1" y="0"/>
                  </a:moveTo>
                  <a:lnTo>
                    <a:pt x="1" y="2405"/>
                  </a:lnTo>
                  <a:lnTo>
                    <a:pt x="2406" y="24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4"/>
            <p:cNvSpPr/>
            <p:nvPr/>
          </p:nvSpPr>
          <p:spPr>
            <a:xfrm>
              <a:off x="6758425" y="1511150"/>
              <a:ext cx="479850" cy="708750"/>
            </a:xfrm>
            <a:custGeom>
              <a:avLst/>
              <a:gdLst/>
              <a:ahLst/>
              <a:cxnLst/>
              <a:rect l="l" t="t" r="r" b="b"/>
              <a:pathLst>
                <a:path w="19194" h="28350" extrusionOk="0">
                  <a:moveTo>
                    <a:pt x="8275" y="4240"/>
                  </a:moveTo>
                  <a:lnTo>
                    <a:pt x="8275" y="12895"/>
                  </a:lnTo>
                  <a:lnTo>
                    <a:pt x="4954" y="12895"/>
                  </a:lnTo>
                  <a:lnTo>
                    <a:pt x="4954" y="4240"/>
                  </a:lnTo>
                  <a:close/>
                  <a:moveTo>
                    <a:pt x="12014" y="4216"/>
                  </a:moveTo>
                  <a:lnTo>
                    <a:pt x="12014" y="12931"/>
                  </a:lnTo>
                  <a:lnTo>
                    <a:pt x="10847" y="12931"/>
                  </a:lnTo>
                  <a:lnTo>
                    <a:pt x="10847" y="12907"/>
                  </a:lnTo>
                  <a:lnTo>
                    <a:pt x="8942" y="12907"/>
                  </a:lnTo>
                  <a:lnTo>
                    <a:pt x="8942" y="4240"/>
                  </a:lnTo>
                  <a:lnTo>
                    <a:pt x="10847" y="4240"/>
                  </a:lnTo>
                  <a:lnTo>
                    <a:pt x="10847" y="4216"/>
                  </a:lnTo>
                  <a:close/>
                  <a:moveTo>
                    <a:pt x="12621" y="4204"/>
                  </a:moveTo>
                  <a:lnTo>
                    <a:pt x="14693" y="4216"/>
                  </a:lnTo>
                  <a:lnTo>
                    <a:pt x="14693" y="12931"/>
                  </a:lnTo>
                  <a:lnTo>
                    <a:pt x="12621" y="12931"/>
                  </a:lnTo>
                  <a:lnTo>
                    <a:pt x="12621" y="4204"/>
                  </a:lnTo>
                  <a:close/>
                  <a:moveTo>
                    <a:pt x="12014" y="13526"/>
                  </a:moveTo>
                  <a:lnTo>
                    <a:pt x="12014" y="16753"/>
                  </a:lnTo>
                  <a:lnTo>
                    <a:pt x="8942" y="16753"/>
                  </a:lnTo>
                  <a:lnTo>
                    <a:pt x="8942" y="13562"/>
                  </a:lnTo>
                  <a:lnTo>
                    <a:pt x="10847" y="13562"/>
                  </a:lnTo>
                  <a:lnTo>
                    <a:pt x="10847" y="13526"/>
                  </a:lnTo>
                  <a:close/>
                  <a:moveTo>
                    <a:pt x="8275" y="13562"/>
                  </a:moveTo>
                  <a:lnTo>
                    <a:pt x="8275" y="16765"/>
                  </a:lnTo>
                  <a:lnTo>
                    <a:pt x="4954" y="16765"/>
                  </a:lnTo>
                  <a:lnTo>
                    <a:pt x="4954" y="13562"/>
                  </a:lnTo>
                  <a:close/>
                  <a:moveTo>
                    <a:pt x="14693" y="13526"/>
                  </a:moveTo>
                  <a:lnTo>
                    <a:pt x="14693" y="16765"/>
                  </a:lnTo>
                  <a:lnTo>
                    <a:pt x="12621" y="16765"/>
                  </a:lnTo>
                  <a:lnTo>
                    <a:pt x="12621" y="13526"/>
                  </a:lnTo>
                  <a:close/>
                  <a:moveTo>
                    <a:pt x="5799" y="19563"/>
                  </a:moveTo>
                  <a:lnTo>
                    <a:pt x="5799" y="21277"/>
                  </a:lnTo>
                  <a:lnTo>
                    <a:pt x="3239" y="21277"/>
                  </a:lnTo>
                  <a:lnTo>
                    <a:pt x="3239" y="19563"/>
                  </a:lnTo>
                  <a:close/>
                  <a:moveTo>
                    <a:pt x="8835" y="19563"/>
                  </a:moveTo>
                  <a:lnTo>
                    <a:pt x="8835" y="21277"/>
                  </a:lnTo>
                  <a:lnTo>
                    <a:pt x="6275" y="21277"/>
                  </a:lnTo>
                  <a:lnTo>
                    <a:pt x="6275" y="19563"/>
                  </a:lnTo>
                  <a:close/>
                  <a:moveTo>
                    <a:pt x="14633" y="19563"/>
                  </a:moveTo>
                  <a:lnTo>
                    <a:pt x="14633" y="21277"/>
                  </a:lnTo>
                  <a:lnTo>
                    <a:pt x="13562" y="21277"/>
                  </a:lnTo>
                  <a:lnTo>
                    <a:pt x="13562" y="19563"/>
                  </a:lnTo>
                  <a:close/>
                  <a:moveTo>
                    <a:pt x="16193" y="19563"/>
                  </a:moveTo>
                  <a:lnTo>
                    <a:pt x="16193" y="21277"/>
                  </a:lnTo>
                  <a:lnTo>
                    <a:pt x="15110" y="21277"/>
                  </a:lnTo>
                  <a:lnTo>
                    <a:pt x="15110" y="19563"/>
                  </a:lnTo>
                  <a:close/>
                  <a:moveTo>
                    <a:pt x="5799" y="21754"/>
                  </a:moveTo>
                  <a:lnTo>
                    <a:pt x="5799" y="23468"/>
                  </a:lnTo>
                  <a:lnTo>
                    <a:pt x="3239" y="23468"/>
                  </a:lnTo>
                  <a:lnTo>
                    <a:pt x="3239" y="21754"/>
                  </a:lnTo>
                  <a:close/>
                  <a:moveTo>
                    <a:pt x="8823" y="21754"/>
                  </a:moveTo>
                  <a:lnTo>
                    <a:pt x="8835" y="23468"/>
                  </a:lnTo>
                  <a:lnTo>
                    <a:pt x="6275" y="23468"/>
                  </a:lnTo>
                  <a:lnTo>
                    <a:pt x="6275" y="21754"/>
                  </a:lnTo>
                  <a:close/>
                  <a:moveTo>
                    <a:pt x="14633" y="21754"/>
                  </a:moveTo>
                  <a:lnTo>
                    <a:pt x="14633" y="23468"/>
                  </a:lnTo>
                  <a:lnTo>
                    <a:pt x="13562" y="23468"/>
                  </a:lnTo>
                  <a:lnTo>
                    <a:pt x="13562" y="21754"/>
                  </a:lnTo>
                  <a:close/>
                  <a:moveTo>
                    <a:pt x="16193" y="21754"/>
                  </a:moveTo>
                  <a:lnTo>
                    <a:pt x="16193" y="23468"/>
                  </a:lnTo>
                  <a:lnTo>
                    <a:pt x="15110" y="23468"/>
                  </a:lnTo>
                  <a:lnTo>
                    <a:pt x="15110" y="21754"/>
                  </a:lnTo>
                  <a:close/>
                  <a:moveTo>
                    <a:pt x="5799" y="23956"/>
                  </a:moveTo>
                  <a:lnTo>
                    <a:pt x="5799" y="25671"/>
                  </a:lnTo>
                  <a:lnTo>
                    <a:pt x="3239" y="25671"/>
                  </a:lnTo>
                  <a:lnTo>
                    <a:pt x="3239" y="23956"/>
                  </a:lnTo>
                  <a:close/>
                  <a:moveTo>
                    <a:pt x="8835" y="23956"/>
                  </a:moveTo>
                  <a:lnTo>
                    <a:pt x="8835" y="25671"/>
                  </a:lnTo>
                  <a:lnTo>
                    <a:pt x="6275" y="25671"/>
                  </a:lnTo>
                  <a:lnTo>
                    <a:pt x="6275" y="23956"/>
                  </a:lnTo>
                  <a:close/>
                  <a:moveTo>
                    <a:pt x="14633" y="23956"/>
                  </a:moveTo>
                  <a:lnTo>
                    <a:pt x="14633" y="25671"/>
                  </a:lnTo>
                  <a:lnTo>
                    <a:pt x="13562" y="25671"/>
                  </a:lnTo>
                  <a:lnTo>
                    <a:pt x="13562" y="23956"/>
                  </a:lnTo>
                  <a:close/>
                  <a:moveTo>
                    <a:pt x="16193" y="23956"/>
                  </a:moveTo>
                  <a:lnTo>
                    <a:pt x="16193" y="25671"/>
                  </a:lnTo>
                  <a:lnTo>
                    <a:pt x="15122" y="25671"/>
                  </a:lnTo>
                  <a:lnTo>
                    <a:pt x="15122" y="23956"/>
                  </a:lnTo>
                  <a:close/>
                  <a:moveTo>
                    <a:pt x="5799" y="26147"/>
                  </a:moveTo>
                  <a:lnTo>
                    <a:pt x="5799" y="27861"/>
                  </a:lnTo>
                  <a:lnTo>
                    <a:pt x="3239" y="27861"/>
                  </a:lnTo>
                  <a:lnTo>
                    <a:pt x="3239" y="26147"/>
                  </a:lnTo>
                  <a:close/>
                  <a:moveTo>
                    <a:pt x="8823" y="26159"/>
                  </a:moveTo>
                  <a:lnTo>
                    <a:pt x="8835" y="27861"/>
                  </a:lnTo>
                  <a:lnTo>
                    <a:pt x="6275" y="27861"/>
                  </a:lnTo>
                  <a:lnTo>
                    <a:pt x="6275" y="26159"/>
                  </a:lnTo>
                  <a:close/>
                  <a:moveTo>
                    <a:pt x="14633" y="26159"/>
                  </a:moveTo>
                  <a:lnTo>
                    <a:pt x="14633" y="27873"/>
                  </a:lnTo>
                  <a:lnTo>
                    <a:pt x="13562" y="27873"/>
                  </a:lnTo>
                  <a:lnTo>
                    <a:pt x="13562" y="26159"/>
                  </a:lnTo>
                  <a:close/>
                  <a:moveTo>
                    <a:pt x="16193" y="26159"/>
                  </a:moveTo>
                  <a:lnTo>
                    <a:pt x="16193" y="27873"/>
                  </a:lnTo>
                  <a:lnTo>
                    <a:pt x="15122" y="27873"/>
                  </a:lnTo>
                  <a:lnTo>
                    <a:pt x="15122" y="26159"/>
                  </a:lnTo>
                  <a:close/>
                  <a:moveTo>
                    <a:pt x="4299" y="1"/>
                  </a:moveTo>
                  <a:lnTo>
                    <a:pt x="4299" y="3573"/>
                  </a:lnTo>
                  <a:lnTo>
                    <a:pt x="2441" y="3573"/>
                  </a:lnTo>
                  <a:lnTo>
                    <a:pt x="2441" y="4240"/>
                  </a:lnTo>
                  <a:lnTo>
                    <a:pt x="4299" y="4240"/>
                  </a:lnTo>
                  <a:lnTo>
                    <a:pt x="4299" y="12895"/>
                  </a:lnTo>
                  <a:lnTo>
                    <a:pt x="2441" y="12895"/>
                  </a:lnTo>
                  <a:lnTo>
                    <a:pt x="2441" y="13562"/>
                  </a:lnTo>
                  <a:lnTo>
                    <a:pt x="4299" y="13562"/>
                  </a:lnTo>
                  <a:lnTo>
                    <a:pt x="4299" y="16765"/>
                  </a:lnTo>
                  <a:lnTo>
                    <a:pt x="2668" y="16765"/>
                  </a:lnTo>
                  <a:lnTo>
                    <a:pt x="1" y="19313"/>
                  </a:lnTo>
                  <a:lnTo>
                    <a:pt x="2751" y="19313"/>
                  </a:lnTo>
                  <a:lnTo>
                    <a:pt x="2751" y="28111"/>
                  </a:lnTo>
                  <a:cubicBezTo>
                    <a:pt x="2751" y="28242"/>
                    <a:pt x="2858" y="28350"/>
                    <a:pt x="2989" y="28350"/>
                  </a:cubicBezTo>
                  <a:lnTo>
                    <a:pt x="9073" y="28350"/>
                  </a:lnTo>
                  <a:cubicBezTo>
                    <a:pt x="9204" y="28350"/>
                    <a:pt x="9311" y="28242"/>
                    <a:pt x="9311" y="28111"/>
                  </a:cubicBezTo>
                  <a:lnTo>
                    <a:pt x="9311" y="19313"/>
                  </a:lnTo>
                  <a:lnTo>
                    <a:pt x="13074" y="19313"/>
                  </a:lnTo>
                  <a:lnTo>
                    <a:pt x="13074" y="28111"/>
                  </a:lnTo>
                  <a:cubicBezTo>
                    <a:pt x="13074" y="28242"/>
                    <a:pt x="13181" y="28350"/>
                    <a:pt x="13312" y="28350"/>
                  </a:cubicBezTo>
                  <a:lnTo>
                    <a:pt x="16443" y="28350"/>
                  </a:lnTo>
                  <a:cubicBezTo>
                    <a:pt x="16574" y="28350"/>
                    <a:pt x="16681" y="28242"/>
                    <a:pt x="16681" y="28111"/>
                  </a:cubicBezTo>
                  <a:lnTo>
                    <a:pt x="16681" y="19313"/>
                  </a:lnTo>
                  <a:lnTo>
                    <a:pt x="19193" y="19313"/>
                  </a:lnTo>
                  <a:lnTo>
                    <a:pt x="16717" y="16765"/>
                  </a:lnTo>
                  <a:lnTo>
                    <a:pt x="15288" y="16765"/>
                  </a:lnTo>
                  <a:lnTo>
                    <a:pt x="15288" y="13526"/>
                  </a:lnTo>
                  <a:lnTo>
                    <a:pt x="16491" y="13526"/>
                  </a:lnTo>
                  <a:lnTo>
                    <a:pt x="16491" y="12931"/>
                  </a:lnTo>
                  <a:lnTo>
                    <a:pt x="15288" y="12931"/>
                  </a:lnTo>
                  <a:lnTo>
                    <a:pt x="15288" y="4204"/>
                  </a:lnTo>
                  <a:lnTo>
                    <a:pt x="16491" y="4204"/>
                  </a:lnTo>
                  <a:lnTo>
                    <a:pt x="16491" y="3608"/>
                  </a:lnTo>
                  <a:lnTo>
                    <a:pt x="15288" y="3608"/>
                  </a:lnTo>
                  <a:lnTo>
                    <a:pt x="15288" y="1"/>
                  </a:lnTo>
                  <a:lnTo>
                    <a:pt x="14681" y="1"/>
                  </a:lnTo>
                  <a:lnTo>
                    <a:pt x="14681" y="3608"/>
                  </a:lnTo>
                  <a:lnTo>
                    <a:pt x="12609" y="3608"/>
                  </a:lnTo>
                  <a:lnTo>
                    <a:pt x="12609" y="1"/>
                  </a:lnTo>
                  <a:lnTo>
                    <a:pt x="12002" y="1"/>
                  </a:lnTo>
                  <a:lnTo>
                    <a:pt x="12002" y="3608"/>
                  </a:lnTo>
                  <a:lnTo>
                    <a:pt x="10847" y="3608"/>
                  </a:lnTo>
                  <a:lnTo>
                    <a:pt x="10847" y="3573"/>
                  </a:lnTo>
                  <a:lnTo>
                    <a:pt x="8930" y="3573"/>
                  </a:lnTo>
                  <a:lnTo>
                    <a:pt x="8930" y="1"/>
                  </a:lnTo>
                  <a:lnTo>
                    <a:pt x="8275" y="1"/>
                  </a:lnTo>
                  <a:lnTo>
                    <a:pt x="8275" y="3573"/>
                  </a:lnTo>
                  <a:lnTo>
                    <a:pt x="4954" y="3573"/>
                  </a:lnTo>
                  <a:lnTo>
                    <a:pt x="49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4"/>
            <p:cNvSpPr/>
            <p:nvPr/>
          </p:nvSpPr>
          <p:spPr>
            <a:xfrm>
              <a:off x="7073350" y="1285250"/>
              <a:ext cx="34850" cy="60150"/>
            </a:xfrm>
            <a:custGeom>
              <a:avLst/>
              <a:gdLst/>
              <a:ahLst/>
              <a:cxnLst/>
              <a:rect l="l" t="t" r="r" b="b"/>
              <a:pathLst>
                <a:path w="1394" h="2406" extrusionOk="0">
                  <a:moveTo>
                    <a:pt x="0" y="0"/>
                  </a:moveTo>
                  <a:lnTo>
                    <a:pt x="0" y="2405"/>
                  </a:lnTo>
                  <a:lnTo>
                    <a:pt x="13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4"/>
            <p:cNvSpPr/>
            <p:nvPr/>
          </p:nvSpPr>
          <p:spPr>
            <a:xfrm>
              <a:off x="7157275" y="1430200"/>
              <a:ext cx="35150" cy="60150"/>
            </a:xfrm>
            <a:custGeom>
              <a:avLst/>
              <a:gdLst/>
              <a:ahLst/>
              <a:cxnLst/>
              <a:rect l="l" t="t" r="r" b="b"/>
              <a:pathLst>
                <a:path w="1406" h="2406" extrusionOk="0">
                  <a:moveTo>
                    <a:pt x="1406" y="0"/>
                  </a:moveTo>
                  <a:lnTo>
                    <a:pt x="1" y="2405"/>
                  </a:lnTo>
                  <a:lnTo>
                    <a:pt x="1406" y="2405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4"/>
            <p:cNvSpPr/>
            <p:nvPr/>
          </p:nvSpPr>
          <p:spPr>
            <a:xfrm>
              <a:off x="7157275" y="1285250"/>
              <a:ext cx="35150" cy="60150"/>
            </a:xfrm>
            <a:custGeom>
              <a:avLst/>
              <a:gdLst/>
              <a:ahLst/>
              <a:cxnLst/>
              <a:rect l="l" t="t" r="r" b="b"/>
              <a:pathLst>
                <a:path w="1406" h="2406" extrusionOk="0">
                  <a:moveTo>
                    <a:pt x="1" y="0"/>
                  </a:moveTo>
                  <a:lnTo>
                    <a:pt x="1406" y="2405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4"/>
            <p:cNvSpPr/>
            <p:nvPr/>
          </p:nvSpPr>
          <p:spPr>
            <a:xfrm>
              <a:off x="7073350" y="1430200"/>
              <a:ext cx="34850" cy="60150"/>
            </a:xfrm>
            <a:custGeom>
              <a:avLst/>
              <a:gdLst/>
              <a:ahLst/>
              <a:cxnLst/>
              <a:rect l="l" t="t" r="r" b="b"/>
              <a:pathLst>
                <a:path w="1394" h="2406" extrusionOk="0">
                  <a:moveTo>
                    <a:pt x="0" y="0"/>
                  </a:moveTo>
                  <a:lnTo>
                    <a:pt x="0" y="2405"/>
                  </a:lnTo>
                  <a:lnTo>
                    <a:pt x="1393" y="2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4"/>
            <p:cNvSpPr/>
            <p:nvPr/>
          </p:nvSpPr>
          <p:spPr>
            <a:xfrm>
              <a:off x="7110850" y="1087600"/>
              <a:ext cx="53300" cy="167900"/>
            </a:xfrm>
            <a:custGeom>
              <a:avLst/>
              <a:gdLst/>
              <a:ahLst/>
              <a:cxnLst/>
              <a:rect l="l" t="t" r="r" b="b"/>
              <a:pathLst>
                <a:path w="2132" h="6716" extrusionOk="0">
                  <a:moveTo>
                    <a:pt x="1525" y="0"/>
                  </a:moveTo>
                  <a:lnTo>
                    <a:pt x="1525" y="5227"/>
                  </a:lnTo>
                  <a:cubicBezTo>
                    <a:pt x="1394" y="3548"/>
                    <a:pt x="1048" y="3144"/>
                    <a:pt x="763" y="3013"/>
                  </a:cubicBezTo>
                  <a:cubicBezTo>
                    <a:pt x="692" y="2969"/>
                    <a:pt x="597" y="2936"/>
                    <a:pt x="483" y="2936"/>
                  </a:cubicBezTo>
                  <a:cubicBezTo>
                    <a:pt x="346" y="2936"/>
                    <a:pt x="182" y="2984"/>
                    <a:pt x="1" y="3120"/>
                  </a:cubicBezTo>
                  <a:lnTo>
                    <a:pt x="358" y="3608"/>
                  </a:lnTo>
                  <a:cubicBezTo>
                    <a:pt x="417" y="3568"/>
                    <a:pt x="460" y="3545"/>
                    <a:pt x="480" y="3545"/>
                  </a:cubicBezTo>
                  <a:cubicBezTo>
                    <a:pt x="484" y="3545"/>
                    <a:pt x="487" y="3546"/>
                    <a:pt x="489" y="3548"/>
                  </a:cubicBezTo>
                  <a:cubicBezTo>
                    <a:pt x="513" y="3560"/>
                    <a:pt x="965" y="3822"/>
                    <a:pt x="965" y="6715"/>
                  </a:cubicBezTo>
                  <a:lnTo>
                    <a:pt x="2132" y="6715"/>
                  </a:lnTo>
                  <a:lnTo>
                    <a:pt x="21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4"/>
            <p:cNvSpPr/>
            <p:nvPr/>
          </p:nvSpPr>
          <p:spPr>
            <a:xfrm>
              <a:off x="7165025" y="1161100"/>
              <a:ext cx="39325" cy="94400"/>
            </a:xfrm>
            <a:custGeom>
              <a:avLst/>
              <a:gdLst/>
              <a:ahLst/>
              <a:cxnLst/>
              <a:rect l="l" t="t" r="r" b="b"/>
              <a:pathLst>
                <a:path w="1573" h="3776" extrusionOk="0">
                  <a:moveTo>
                    <a:pt x="1101" y="1"/>
                  </a:moveTo>
                  <a:cubicBezTo>
                    <a:pt x="985" y="1"/>
                    <a:pt x="887" y="34"/>
                    <a:pt x="810" y="73"/>
                  </a:cubicBezTo>
                  <a:cubicBezTo>
                    <a:pt x="465" y="239"/>
                    <a:pt x="1" y="823"/>
                    <a:pt x="1" y="3775"/>
                  </a:cubicBezTo>
                  <a:lnTo>
                    <a:pt x="608" y="3775"/>
                  </a:lnTo>
                  <a:cubicBezTo>
                    <a:pt x="608" y="894"/>
                    <a:pt x="1060" y="620"/>
                    <a:pt x="1084" y="608"/>
                  </a:cubicBezTo>
                  <a:cubicBezTo>
                    <a:pt x="1086" y="606"/>
                    <a:pt x="1089" y="605"/>
                    <a:pt x="1094" y="605"/>
                  </a:cubicBezTo>
                  <a:cubicBezTo>
                    <a:pt x="1116" y="605"/>
                    <a:pt x="1166" y="628"/>
                    <a:pt x="1215" y="668"/>
                  </a:cubicBezTo>
                  <a:lnTo>
                    <a:pt x="1572" y="180"/>
                  </a:lnTo>
                  <a:cubicBezTo>
                    <a:pt x="1393" y="46"/>
                    <a:pt x="1235" y="1"/>
                    <a:pt x="11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4"/>
            <p:cNvSpPr/>
            <p:nvPr/>
          </p:nvSpPr>
          <p:spPr>
            <a:xfrm>
              <a:off x="6901300" y="1087600"/>
              <a:ext cx="15200" cy="167900"/>
            </a:xfrm>
            <a:custGeom>
              <a:avLst/>
              <a:gdLst/>
              <a:ahLst/>
              <a:cxnLst/>
              <a:rect l="l" t="t" r="r" b="b"/>
              <a:pathLst>
                <a:path w="608" h="6716" extrusionOk="0">
                  <a:moveTo>
                    <a:pt x="1" y="0"/>
                  </a:moveTo>
                  <a:lnTo>
                    <a:pt x="1" y="6715"/>
                  </a:lnTo>
                  <a:lnTo>
                    <a:pt x="608" y="6715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6823625" y="1160975"/>
              <a:ext cx="64900" cy="94525"/>
            </a:xfrm>
            <a:custGeom>
              <a:avLst/>
              <a:gdLst/>
              <a:ahLst/>
              <a:cxnLst/>
              <a:rect l="l" t="t" r="r" b="b"/>
              <a:pathLst>
                <a:path w="2596" h="3781" extrusionOk="0">
                  <a:moveTo>
                    <a:pt x="717" y="0"/>
                  </a:moveTo>
                  <a:cubicBezTo>
                    <a:pt x="492" y="0"/>
                    <a:pt x="253" y="46"/>
                    <a:pt x="0" y="137"/>
                  </a:cubicBezTo>
                  <a:lnTo>
                    <a:pt x="202" y="709"/>
                  </a:lnTo>
                  <a:cubicBezTo>
                    <a:pt x="386" y="644"/>
                    <a:pt x="555" y="611"/>
                    <a:pt x="708" y="611"/>
                  </a:cubicBezTo>
                  <a:cubicBezTo>
                    <a:pt x="893" y="611"/>
                    <a:pt x="1054" y="659"/>
                    <a:pt x="1191" y="756"/>
                  </a:cubicBezTo>
                  <a:cubicBezTo>
                    <a:pt x="1703" y="1113"/>
                    <a:pt x="1988" y="2197"/>
                    <a:pt x="1988" y="3780"/>
                  </a:cubicBezTo>
                  <a:lnTo>
                    <a:pt x="2596" y="3780"/>
                  </a:lnTo>
                  <a:cubicBezTo>
                    <a:pt x="2596" y="1935"/>
                    <a:pt x="2238" y="756"/>
                    <a:pt x="1536" y="256"/>
                  </a:cubicBezTo>
                  <a:cubicBezTo>
                    <a:pt x="1296" y="85"/>
                    <a:pt x="1021" y="0"/>
                    <a:pt x="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4"/>
            <p:cNvSpPr/>
            <p:nvPr/>
          </p:nvSpPr>
          <p:spPr>
            <a:xfrm>
              <a:off x="6933750" y="1160975"/>
              <a:ext cx="64900" cy="94525"/>
            </a:xfrm>
            <a:custGeom>
              <a:avLst/>
              <a:gdLst/>
              <a:ahLst/>
              <a:cxnLst/>
              <a:rect l="l" t="t" r="r" b="b"/>
              <a:pathLst>
                <a:path w="2596" h="3781" extrusionOk="0">
                  <a:moveTo>
                    <a:pt x="1874" y="0"/>
                  </a:moveTo>
                  <a:cubicBezTo>
                    <a:pt x="1569" y="0"/>
                    <a:pt x="1295" y="85"/>
                    <a:pt x="1048" y="256"/>
                  </a:cubicBezTo>
                  <a:cubicBezTo>
                    <a:pt x="346" y="744"/>
                    <a:pt x="0" y="1935"/>
                    <a:pt x="0" y="3780"/>
                  </a:cubicBezTo>
                  <a:lnTo>
                    <a:pt x="596" y="3780"/>
                  </a:lnTo>
                  <a:cubicBezTo>
                    <a:pt x="596" y="2197"/>
                    <a:pt x="881" y="1113"/>
                    <a:pt x="1405" y="756"/>
                  </a:cubicBezTo>
                  <a:cubicBezTo>
                    <a:pt x="1542" y="659"/>
                    <a:pt x="1700" y="611"/>
                    <a:pt x="1881" y="611"/>
                  </a:cubicBezTo>
                  <a:cubicBezTo>
                    <a:pt x="2032" y="611"/>
                    <a:pt x="2198" y="644"/>
                    <a:pt x="2382" y="709"/>
                  </a:cubicBezTo>
                  <a:lnTo>
                    <a:pt x="2596" y="137"/>
                  </a:lnTo>
                  <a:cubicBezTo>
                    <a:pt x="2338" y="46"/>
                    <a:pt x="2098" y="0"/>
                    <a:pt x="18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4"/>
            <p:cNvSpPr/>
            <p:nvPr/>
          </p:nvSpPr>
          <p:spPr>
            <a:xfrm>
              <a:off x="6743250" y="2212551"/>
              <a:ext cx="486900" cy="23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4"/>
            <p:cNvSpPr/>
            <p:nvPr/>
          </p:nvSpPr>
          <p:spPr>
            <a:xfrm rot="2700000">
              <a:off x="6817890" y="1047599"/>
              <a:ext cx="10182" cy="24310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4"/>
            <p:cNvSpPr/>
            <p:nvPr/>
          </p:nvSpPr>
          <p:spPr>
            <a:xfrm rot="5400000">
              <a:off x="7027049" y="957351"/>
              <a:ext cx="9900" cy="260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4"/>
            <p:cNvSpPr/>
            <p:nvPr/>
          </p:nvSpPr>
          <p:spPr>
            <a:xfrm rot="9121232">
              <a:off x="7194791" y="1072896"/>
              <a:ext cx="10871" cy="193878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2" name="Google Shape;752;p34"/>
          <p:cNvSpPr txBox="1">
            <a:spLocks noGrp="1"/>
          </p:cNvSpPr>
          <p:nvPr>
            <p:ph type="title"/>
          </p:nvPr>
        </p:nvSpPr>
        <p:spPr>
          <a:xfrm>
            <a:off x="917055" y="2297599"/>
            <a:ext cx="4553700" cy="13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FEATURES</a:t>
            </a:r>
            <a:endParaRPr dirty="0"/>
          </a:p>
        </p:txBody>
      </p:sp>
      <p:sp>
        <p:nvSpPr>
          <p:cNvPr id="754" name="Google Shape;754;p34"/>
          <p:cNvSpPr txBox="1">
            <a:spLocks noGrp="1"/>
          </p:cNvSpPr>
          <p:nvPr>
            <p:ph type="title" idx="2"/>
          </p:nvPr>
        </p:nvSpPr>
        <p:spPr>
          <a:xfrm>
            <a:off x="917055" y="1101514"/>
            <a:ext cx="1979400" cy="11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itter Medium"/>
                <a:ea typeface="Bitter Medium"/>
                <a:cs typeface="Bitter Medium"/>
                <a:sym typeface="Bitter Medium"/>
              </a:rPr>
              <a:t>03</a:t>
            </a:r>
            <a:endParaRPr dirty="0">
              <a:latin typeface="Bitter Medium"/>
              <a:ea typeface="Bitter Medium"/>
              <a:cs typeface="Bitter Medium"/>
              <a:sym typeface="Bitter Medium"/>
            </a:endParaRPr>
          </a:p>
        </p:txBody>
      </p:sp>
      <p:grpSp>
        <p:nvGrpSpPr>
          <p:cNvPr id="755" name="Google Shape;755;p34"/>
          <p:cNvGrpSpPr/>
          <p:nvPr/>
        </p:nvGrpSpPr>
        <p:grpSpPr>
          <a:xfrm>
            <a:off x="7516712" y="3362943"/>
            <a:ext cx="1627370" cy="1233430"/>
            <a:chOff x="7032675" y="3217855"/>
            <a:chExt cx="1637852" cy="1241375"/>
          </a:xfrm>
        </p:grpSpPr>
        <p:sp>
          <p:nvSpPr>
            <p:cNvPr id="756" name="Google Shape;756;p34"/>
            <p:cNvSpPr/>
            <p:nvPr/>
          </p:nvSpPr>
          <p:spPr>
            <a:xfrm>
              <a:off x="7111327" y="3419586"/>
              <a:ext cx="1559200" cy="1039626"/>
            </a:xfrm>
            <a:custGeom>
              <a:avLst/>
              <a:gdLst/>
              <a:ahLst/>
              <a:cxnLst/>
              <a:rect l="l" t="t" r="r" b="b"/>
              <a:pathLst>
                <a:path w="45554" h="30374" extrusionOk="0">
                  <a:moveTo>
                    <a:pt x="10764" y="0"/>
                  </a:moveTo>
                  <a:lnTo>
                    <a:pt x="1" y="15740"/>
                  </a:lnTo>
                  <a:lnTo>
                    <a:pt x="1" y="30373"/>
                  </a:lnTo>
                  <a:lnTo>
                    <a:pt x="45554" y="30373"/>
                  </a:lnTo>
                  <a:lnTo>
                    <a:pt x="45554" y="10121"/>
                  </a:lnTo>
                  <a:lnTo>
                    <a:pt x="107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4"/>
            <p:cNvSpPr/>
            <p:nvPr/>
          </p:nvSpPr>
          <p:spPr>
            <a:xfrm>
              <a:off x="8253075" y="4273151"/>
              <a:ext cx="415849" cy="26900"/>
            </a:xfrm>
            <a:custGeom>
              <a:avLst/>
              <a:gdLst/>
              <a:ahLst/>
              <a:cxnLst/>
              <a:rect l="l" t="t" r="r" b="b"/>
              <a:pathLst>
                <a:path w="9942" h="632" extrusionOk="0">
                  <a:moveTo>
                    <a:pt x="0" y="1"/>
                  </a:moveTo>
                  <a:lnTo>
                    <a:pt x="0" y="632"/>
                  </a:lnTo>
                  <a:lnTo>
                    <a:pt x="9942" y="632"/>
                  </a:lnTo>
                  <a:lnTo>
                    <a:pt x="99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4"/>
            <p:cNvSpPr/>
            <p:nvPr/>
          </p:nvSpPr>
          <p:spPr>
            <a:xfrm>
              <a:off x="8253075" y="4065475"/>
              <a:ext cx="415849" cy="21625"/>
            </a:xfrm>
            <a:custGeom>
              <a:avLst/>
              <a:gdLst/>
              <a:ahLst/>
              <a:cxnLst/>
              <a:rect l="l" t="t" r="r" b="b"/>
              <a:pathLst>
                <a:path w="9942" h="632" extrusionOk="0">
                  <a:moveTo>
                    <a:pt x="0" y="1"/>
                  </a:moveTo>
                  <a:lnTo>
                    <a:pt x="0" y="632"/>
                  </a:lnTo>
                  <a:lnTo>
                    <a:pt x="9942" y="632"/>
                  </a:lnTo>
                  <a:lnTo>
                    <a:pt x="99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4"/>
            <p:cNvSpPr/>
            <p:nvPr/>
          </p:nvSpPr>
          <p:spPr>
            <a:xfrm>
              <a:off x="7095251" y="3511550"/>
              <a:ext cx="1493285" cy="947680"/>
            </a:xfrm>
            <a:custGeom>
              <a:avLst/>
              <a:gdLst/>
              <a:ahLst/>
              <a:cxnLst/>
              <a:rect l="l" t="t" r="r" b="b"/>
              <a:pathLst>
                <a:path w="45852" h="27291" extrusionOk="0">
                  <a:moveTo>
                    <a:pt x="9288" y="10824"/>
                  </a:moveTo>
                  <a:lnTo>
                    <a:pt x="9288" y="13598"/>
                  </a:lnTo>
                  <a:lnTo>
                    <a:pt x="5144" y="10824"/>
                  </a:lnTo>
                  <a:close/>
                  <a:moveTo>
                    <a:pt x="20980" y="10824"/>
                  </a:moveTo>
                  <a:lnTo>
                    <a:pt x="15360" y="13681"/>
                  </a:lnTo>
                  <a:lnTo>
                    <a:pt x="15360" y="10824"/>
                  </a:lnTo>
                  <a:close/>
                  <a:moveTo>
                    <a:pt x="4287" y="11086"/>
                  </a:moveTo>
                  <a:lnTo>
                    <a:pt x="8514" y="13907"/>
                  </a:lnTo>
                  <a:lnTo>
                    <a:pt x="4287" y="13907"/>
                  </a:lnTo>
                  <a:lnTo>
                    <a:pt x="4287" y="11086"/>
                  </a:lnTo>
                  <a:close/>
                  <a:moveTo>
                    <a:pt x="14729" y="10824"/>
                  </a:moveTo>
                  <a:lnTo>
                    <a:pt x="14729" y="13907"/>
                  </a:lnTo>
                  <a:lnTo>
                    <a:pt x="9931" y="13907"/>
                  </a:lnTo>
                  <a:lnTo>
                    <a:pt x="9931" y="10824"/>
                  </a:lnTo>
                  <a:close/>
                  <a:moveTo>
                    <a:pt x="3656" y="14550"/>
                  </a:moveTo>
                  <a:lnTo>
                    <a:pt x="3656" y="20825"/>
                  </a:lnTo>
                  <a:lnTo>
                    <a:pt x="834" y="14550"/>
                  </a:lnTo>
                  <a:close/>
                  <a:moveTo>
                    <a:pt x="9288" y="14550"/>
                  </a:moveTo>
                  <a:lnTo>
                    <a:pt x="9288" y="22063"/>
                  </a:lnTo>
                  <a:lnTo>
                    <a:pt x="4287" y="22063"/>
                  </a:lnTo>
                  <a:lnTo>
                    <a:pt x="4287" y="14550"/>
                  </a:lnTo>
                  <a:close/>
                  <a:moveTo>
                    <a:pt x="14729" y="14550"/>
                  </a:moveTo>
                  <a:lnTo>
                    <a:pt x="14729" y="22063"/>
                  </a:lnTo>
                  <a:lnTo>
                    <a:pt x="9931" y="22063"/>
                  </a:lnTo>
                  <a:lnTo>
                    <a:pt x="9931" y="14550"/>
                  </a:lnTo>
                  <a:close/>
                  <a:moveTo>
                    <a:pt x="25599" y="14550"/>
                  </a:moveTo>
                  <a:lnTo>
                    <a:pt x="20480" y="22063"/>
                  </a:lnTo>
                  <a:lnTo>
                    <a:pt x="15360" y="22063"/>
                  </a:lnTo>
                  <a:lnTo>
                    <a:pt x="15360" y="14550"/>
                  </a:lnTo>
                  <a:close/>
                  <a:moveTo>
                    <a:pt x="26266" y="14777"/>
                  </a:moveTo>
                  <a:lnTo>
                    <a:pt x="26266" y="22063"/>
                  </a:lnTo>
                  <a:lnTo>
                    <a:pt x="21313" y="22063"/>
                  </a:lnTo>
                  <a:lnTo>
                    <a:pt x="26266" y="14777"/>
                  </a:lnTo>
                  <a:close/>
                  <a:moveTo>
                    <a:pt x="9288" y="1"/>
                  </a:moveTo>
                  <a:lnTo>
                    <a:pt x="9288" y="9478"/>
                  </a:lnTo>
                  <a:lnTo>
                    <a:pt x="6168" y="5454"/>
                  </a:lnTo>
                  <a:lnTo>
                    <a:pt x="5621" y="5871"/>
                  </a:lnTo>
                  <a:lnTo>
                    <a:pt x="8966" y="10181"/>
                  </a:lnTo>
                  <a:lnTo>
                    <a:pt x="4287" y="10181"/>
                  </a:lnTo>
                  <a:lnTo>
                    <a:pt x="4287" y="8895"/>
                  </a:lnTo>
                  <a:lnTo>
                    <a:pt x="3656" y="8895"/>
                  </a:lnTo>
                  <a:lnTo>
                    <a:pt x="3656" y="10181"/>
                  </a:lnTo>
                  <a:lnTo>
                    <a:pt x="2704" y="10181"/>
                  </a:lnTo>
                  <a:lnTo>
                    <a:pt x="2704" y="10812"/>
                  </a:lnTo>
                  <a:lnTo>
                    <a:pt x="3656" y="10812"/>
                  </a:lnTo>
                  <a:lnTo>
                    <a:pt x="3656" y="13907"/>
                  </a:lnTo>
                  <a:lnTo>
                    <a:pt x="311" y="13907"/>
                  </a:lnTo>
                  <a:lnTo>
                    <a:pt x="311" y="14229"/>
                  </a:lnTo>
                  <a:lnTo>
                    <a:pt x="1" y="14372"/>
                  </a:lnTo>
                  <a:lnTo>
                    <a:pt x="3454" y="22063"/>
                  </a:lnTo>
                  <a:lnTo>
                    <a:pt x="311" y="22063"/>
                  </a:lnTo>
                  <a:lnTo>
                    <a:pt x="311" y="22694"/>
                  </a:lnTo>
                  <a:lnTo>
                    <a:pt x="3656" y="22694"/>
                  </a:lnTo>
                  <a:lnTo>
                    <a:pt x="3656" y="27290"/>
                  </a:lnTo>
                  <a:lnTo>
                    <a:pt x="4287" y="27290"/>
                  </a:lnTo>
                  <a:lnTo>
                    <a:pt x="4287" y="22694"/>
                  </a:lnTo>
                  <a:lnTo>
                    <a:pt x="9288" y="22694"/>
                  </a:lnTo>
                  <a:lnTo>
                    <a:pt x="9288" y="27290"/>
                  </a:lnTo>
                  <a:lnTo>
                    <a:pt x="9931" y="27290"/>
                  </a:lnTo>
                  <a:lnTo>
                    <a:pt x="9931" y="22694"/>
                  </a:lnTo>
                  <a:lnTo>
                    <a:pt x="14729" y="22694"/>
                  </a:lnTo>
                  <a:lnTo>
                    <a:pt x="14729" y="27290"/>
                  </a:lnTo>
                  <a:lnTo>
                    <a:pt x="15360" y="27290"/>
                  </a:lnTo>
                  <a:lnTo>
                    <a:pt x="15360" y="22694"/>
                  </a:lnTo>
                  <a:lnTo>
                    <a:pt x="26266" y="22694"/>
                  </a:lnTo>
                  <a:lnTo>
                    <a:pt x="26266" y="27290"/>
                  </a:lnTo>
                  <a:lnTo>
                    <a:pt x="26897" y="27290"/>
                  </a:lnTo>
                  <a:lnTo>
                    <a:pt x="26897" y="22694"/>
                  </a:lnTo>
                  <a:lnTo>
                    <a:pt x="45852" y="22694"/>
                  </a:lnTo>
                  <a:lnTo>
                    <a:pt x="45852" y="22063"/>
                  </a:lnTo>
                  <a:lnTo>
                    <a:pt x="26909" y="22063"/>
                  </a:lnTo>
                  <a:lnTo>
                    <a:pt x="26909" y="13181"/>
                  </a:lnTo>
                  <a:lnTo>
                    <a:pt x="26278" y="13181"/>
                  </a:lnTo>
                  <a:lnTo>
                    <a:pt x="26278" y="13907"/>
                  </a:lnTo>
                  <a:lnTo>
                    <a:pt x="16420" y="13907"/>
                  </a:lnTo>
                  <a:lnTo>
                    <a:pt x="22492" y="10824"/>
                  </a:lnTo>
                  <a:lnTo>
                    <a:pt x="22670" y="10824"/>
                  </a:lnTo>
                  <a:lnTo>
                    <a:pt x="22670" y="10181"/>
                  </a:lnTo>
                  <a:lnTo>
                    <a:pt x="15682" y="10181"/>
                  </a:lnTo>
                  <a:lnTo>
                    <a:pt x="18491" y="6264"/>
                  </a:lnTo>
                  <a:lnTo>
                    <a:pt x="17979" y="5883"/>
                  </a:lnTo>
                  <a:lnTo>
                    <a:pt x="15360" y="9526"/>
                  </a:lnTo>
                  <a:lnTo>
                    <a:pt x="15360" y="1954"/>
                  </a:lnTo>
                  <a:lnTo>
                    <a:pt x="14729" y="1954"/>
                  </a:lnTo>
                  <a:lnTo>
                    <a:pt x="14729" y="10181"/>
                  </a:lnTo>
                  <a:lnTo>
                    <a:pt x="9931" y="10181"/>
                  </a:lnTo>
                  <a:lnTo>
                    <a:pt x="99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4"/>
            <p:cNvSpPr/>
            <p:nvPr/>
          </p:nvSpPr>
          <p:spPr>
            <a:xfrm>
              <a:off x="7032675" y="3378411"/>
              <a:ext cx="1636246" cy="617430"/>
            </a:xfrm>
            <a:custGeom>
              <a:avLst/>
              <a:gdLst/>
              <a:ahLst/>
              <a:cxnLst/>
              <a:rect l="l" t="t" r="r" b="b"/>
              <a:pathLst>
                <a:path w="47805" h="18039" extrusionOk="0">
                  <a:moveTo>
                    <a:pt x="11824" y="1"/>
                  </a:moveTo>
                  <a:lnTo>
                    <a:pt x="1" y="18039"/>
                  </a:lnTo>
                  <a:lnTo>
                    <a:pt x="2906" y="18039"/>
                  </a:lnTo>
                  <a:lnTo>
                    <a:pt x="12729" y="3108"/>
                  </a:lnTo>
                  <a:lnTo>
                    <a:pt x="26052" y="18039"/>
                  </a:lnTo>
                  <a:lnTo>
                    <a:pt x="27516" y="18039"/>
                  </a:lnTo>
                  <a:cubicBezTo>
                    <a:pt x="28350" y="15693"/>
                    <a:pt x="30576" y="14133"/>
                    <a:pt x="33064" y="14133"/>
                  </a:cubicBezTo>
                  <a:cubicBezTo>
                    <a:pt x="35565" y="14133"/>
                    <a:pt x="37779" y="15693"/>
                    <a:pt x="38625" y="18039"/>
                  </a:cubicBezTo>
                  <a:lnTo>
                    <a:pt x="47804" y="18039"/>
                  </a:lnTo>
                  <a:lnTo>
                    <a:pt x="478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8273966" y="3286718"/>
              <a:ext cx="160185" cy="327283"/>
            </a:xfrm>
            <a:custGeom>
              <a:avLst/>
              <a:gdLst/>
              <a:ahLst/>
              <a:cxnLst/>
              <a:rect l="l" t="t" r="r" b="b"/>
              <a:pathLst>
                <a:path w="4680" h="9562" extrusionOk="0">
                  <a:moveTo>
                    <a:pt x="0" y="1"/>
                  </a:moveTo>
                  <a:lnTo>
                    <a:pt x="0" y="9562"/>
                  </a:lnTo>
                  <a:lnTo>
                    <a:pt x="4679" y="9562"/>
                  </a:lnTo>
                  <a:lnTo>
                    <a:pt x="46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8239739" y="3217855"/>
              <a:ext cx="228229" cy="92551"/>
            </a:xfrm>
            <a:custGeom>
              <a:avLst/>
              <a:gdLst/>
              <a:ahLst/>
              <a:cxnLst/>
              <a:rect l="l" t="t" r="r" b="b"/>
              <a:pathLst>
                <a:path w="6668" h="2704" extrusionOk="0">
                  <a:moveTo>
                    <a:pt x="0" y="1"/>
                  </a:moveTo>
                  <a:lnTo>
                    <a:pt x="0" y="2703"/>
                  </a:lnTo>
                  <a:lnTo>
                    <a:pt x="6668" y="2703"/>
                  </a:lnTo>
                  <a:lnTo>
                    <a:pt x="66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8036776" y="3985623"/>
              <a:ext cx="243734" cy="473161"/>
            </a:xfrm>
            <a:custGeom>
              <a:avLst/>
              <a:gdLst/>
              <a:ahLst/>
              <a:cxnLst/>
              <a:rect l="l" t="t" r="r" b="b"/>
              <a:pathLst>
                <a:path w="7121" h="13824" extrusionOk="0">
                  <a:moveTo>
                    <a:pt x="3561" y="0"/>
                  </a:moveTo>
                  <a:cubicBezTo>
                    <a:pt x="1596" y="0"/>
                    <a:pt x="1" y="1595"/>
                    <a:pt x="1" y="3560"/>
                  </a:cubicBezTo>
                  <a:lnTo>
                    <a:pt x="1" y="13823"/>
                  </a:lnTo>
                  <a:lnTo>
                    <a:pt x="7121" y="13823"/>
                  </a:lnTo>
                  <a:lnTo>
                    <a:pt x="7121" y="3560"/>
                  </a:lnTo>
                  <a:cubicBezTo>
                    <a:pt x="7121" y="1595"/>
                    <a:pt x="5525" y="0"/>
                    <a:pt x="35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7223196" y="4013346"/>
              <a:ext cx="61575" cy="89300"/>
            </a:xfrm>
            <a:custGeom>
              <a:avLst/>
              <a:gdLst/>
              <a:ahLst/>
              <a:cxnLst/>
              <a:rect l="l" t="t" r="r" b="b"/>
              <a:pathLst>
                <a:path w="1799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7214640" y="4005200"/>
              <a:ext cx="78278" cy="106003"/>
            </a:xfrm>
            <a:custGeom>
              <a:avLst/>
              <a:gdLst/>
              <a:ahLst/>
              <a:cxnLst/>
              <a:rect l="l" t="t" r="r" b="b"/>
              <a:pathLst>
                <a:path w="2287" h="3097" extrusionOk="0">
                  <a:moveTo>
                    <a:pt x="1811" y="489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51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89"/>
                    <a:pt x="108" y="3096"/>
                    <a:pt x="251" y="3096"/>
                  </a:cubicBezTo>
                  <a:lnTo>
                    <a:pt x="2049" y="3096"/>
                  </a:lnTo>
                  <a:cubicBezTo>
                    <a:pt x="2180" y="3096"/>
                    <a:pt x="2287" y="2989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7284735" y="4013346"/>
              <a:ext cx="61986" cy="89300"/>
            </a:xfrm>
            <a:custGeom>
              <a:avLst/>
              <a:gdLst/>
              <a:ahLst/>
              <a:cxnLst/>
              <a:rect l="l" t="t" r="r" b="b"/>
              <a:pathLst>
                <a:path w="1811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7276590" y="4005200"/>
              <a:ext cx="78278" cy="106003"/>
            </a:xfrm>
            <a:custGeom>
              <a:avLst/>
              <a:gdLst/>
              <a:ahLst/>
              <a:cxnLst/>
              <a:rect l="l" t="t" r="r" b="b"/>
              <a:pathLst>
                <a:path w="2287" h="3097" extrusionOk="0">
                  <a:moveTo>
                    <a:pt x="1810" y="489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77"/>
                    <a:pt x="108" y="3096"/>
                    <a:pt x="239" y="3096"/>
                  </a:cubicBezTo>
                  <a:lnTo>
                    <a:pt x="2049" y="3096"/>
                  </a:lnTo>
                  <a:cubicBezTo>
                    <a:pt x="2180" y="3084"/>
                    <a:pt x="2287" y="2977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7346685" y="4013346"/>
              <a:ext cx="61575" cy="89300"/>
            </a:xfrm>
            <a:custGeom>
              <a:avLst/>
              <a:gdLst/>
              <a:ahLst/>
              <a:cxnLst/>
              <a:rect l="l" t="t" r="r" b="b"/>
              <a:pathLst>
                <a:path w="1799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798" y="2608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7338539" y="4005200"/>
              <a:ext cx="78278" cy="106003"/>
            </a:xfrm>
            <a:custGeom>
              <a:avLst/>
              <a:gdLst/>
              <a:ahLst/>
              <a:cxnLst/>
              <a:rect l="l" t="t" r="r" b="b"/>
              <a:pathLst>
                <a:path w="2287" h="3097" extrusionOk="0">
                  <a:moveTo>
                    <a:pt x="1798" y="489"/>
                  </a:moveTo>
                  <a:lnTo>
                    <a:pt x="1798" y="2608"/>
                  </a:lnTo>
                  <a:lnTo>
                    <a:pt x="477" y="2608"/>
                  </a:lnTo>
                  <a:lnTo>
                    <a:pt x="477" y="489"/>
                  </a:lnTo>
                  <a:close/>
                  <a:moveTo>
                    <a:pt x="239" y="1"/>
                  </a:moveTo>
                  <a:cubicBezTo>
                    <a:pt x="108" y="1"/>
                    <a:pt x="0" y="108"/>
                    <a:pt x="0" y="239"/>
                  </a:cubicBezTo>
                  <a:lnTo>
                    <a:pt x="0" y="2846"/>
                  </a:lnTo>
                  <a:cubicBezTo>
                    <a:pt x="0" y="2989"/>
                    <a:pt x="108" y="3096"/>
                    <a:pt x="239" y="3096"/>
                  </a:cubicBezTo>
                  <a:lnTo>
                    <a:pt x="2036" y="3096"/>
                  </a:lnTo>
                  <a:cubicBezTo>
                    <a:pt x="2179" y="3096"/>
                    <a:pt x="2286" y="2989"/>
                    <a:pt x="2286" y="2846"/>
                  </a:cubicBezTo>
                  <a:lnTo>
                    <a:pt x="2286" y="239"/>
                  </a:lnTo>
                  <a:cubicBezTo>
                    <a:pt x="2286" y="108"/>
                    <a:pt x="2179" y="1"/>
                    <a:pt x="20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7223196" y="4102608"/>
              <a:ext cx="61575" cy="89265"/>
            </a:xfrm>
            <a:custGeom>
              <a:avLst/>
              <a:gdLst/>
              <a:ahLst/>
              <a:cxnLst/>
              <a:rect l="l" t="t" r="r" b="b"/>
              <a:pathLst>
                <a:path w="1799" h="2608" extrusionOk="0">
                  <a:moveTo>
                    <a:pt x="1" y="0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7214640" y="4094462"/>
              <a:ext cx="78689" cy="105968"/>
            </a:xfrm>
            <a:custGeom>
              <a:avLst/>
              <a:gdLst/>
              <a:ahLst/>
              <a:cxnLst/>
              <a:rect l="l" t="t" r="r" b="b"/>
              <a:pathLst>
                <a:path w="2299" h="3096" extrusionOk="0">
                  <a:moveTo>
                    <a:pt x="1811" y="488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51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858"/>
                  </a:lnTo>
                  <a:cubicBezTo>
                    <a:pt x="1" y="2989"/>
                    <a:pt x="108" y="3096"/>
                    <a:pt x="251" y="3096"/>
                  </a:cubicBezTo>
                  <a:lnTo>
                    <a:pt x="2049" y="3096"/>
                  </a:lnTo>
                  <a:cubicBezTo>
                    <a:pt x="2180" y="3096"/>
                    <a:pt x="2299" y="2989"/>
                    <a:pt x="2287" y="2846"/>
                  </a:cubicBezTo>
                  <a:lnTo>
                    <a:pt x="2287" y="238"/>
                  </a:lnTo>
                  <a:cubicBezTo>
                    <a:pt x="2287" y="107"/>
                    <a:pt x="2180" y="0"/>
                    <a:pt x="2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7284735" y="4102608"/>
              <a:ext cx="61986" cy="89265"/>
            </a:xfrm>
            <a:custGeom>
              <a:avLst/>
              <a:gdLst/>
              <a:ahLst/>
              <a:cxnLst/>
              <a:rect l="l" t="t" r="r" b="b"/>
              <a:pathLst>
                <a:path w="1811" h="2608" extrusionOk="0">
                  <a:moveTo>
                    <a:pt x="1" y="0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7276590" y="4094462"/>
              <a:ext cx="78278" cy="105968"/>
            </a:xfrm>
            <a:custGeom>
              <a:avLst/>
              <a:gdLst/>
              <a:ahLst/>
              <a:cxnLst/>
              <a:rect l="l" t="t" r="r" b="b"/>
              <a:pathLst>
                <a:path w="2287" h="3096" extrusionOk="0">
                  <a:moveTo>
                    <a:pt x="1810" y="488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858"/>
                  </a:lnTo>
                  <a:cubicBezTo>
                    <a:pt x="1" y="2989"/>
                    <a:pt x="108" y="3096"/>
                    <a:pt x="239" y="3096"/>
                  </a:cubicBezTo>
                  <a:lnTo>
                    <a:pt x="2049" y="3096"/>
                  </a:lnTo>
                  <a:cubicBezTo>
                    <a:pt x="2180" y="3096"/>
                    <a:pt x="2287" y="2977"/>
                    <a:pt x="2287" y="2846"/>
                  </a:cubicBezTo>
                  <a:lnTo>
                    <a:pt x="2287" y="238"/>
                  </a:lnTo>
                  <a:cubicBezTo>
                    <a:pt x="2287" y="107"/>
                    <a:pt x="2180" y="0"/>
                    <a:pt x="2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7346685" y="4102608"/>
              <a:ext cx="61575" cy="89265"/>
            </a:xfrm>
            <a:custGeom>
              <a:avLst/>
              <a:gdLst/>
              <a:ahLst/>
              <a:cxnLst/>
              <a:rect l="l" t="t" r="r" b="b"/>
              <a:pathLst>
                <a:path w="1799" h="2608" extrusionOk="0">
                  <a:moveTo>
                    <a:pt x="1" y="0"/>
                  </a:moveTo>
                  <a:lnTo>
                    <a:pt x="1" y="2608"/>
                  </a:lnTo>
                  <a:lnTo>
                    <a:pt x="1798" y="2608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7338129" y="4094462"/>
              <a:ext cx="78689" cy="105968"/>
            </a:xfrm>
            <a:custGeom>
              <a:avLst/>
              <a:gdLst/>
              <a:ahLst/>
              <a:cxnLst/>
              <a:rect l="l" t="t" r="r" b="b"/>
              <a:pathLst>
                <a:path w="2299" h="3096" extrusionOk="0">
                  <a:moveTo>
                    <a:pt x="1810" y="488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51" y="0"/>
                  </a:moveTo>
                  <a:cubicBezTo>
                    <a:pt x="120" y="0"/>
                    <a:pt x="12" y="107"/>
                    <a:pt x="12" y="238"/>
                  </a:cubicBezTo>
                  <a:lnTo>
                    <a:pt x="12" y="2858"/>
                  </a:lnTo>
                  <a:cubicBezTo>
                    <a:pt x="1" y="2989"/>
                    <a:pt x="120" y="3096"/>
                    <a:pt x="251" y="3096"/>
                  </a:cubicBezTo>
                  <a:lnTo>
                    <a:pt x="2048" y="3096"/>
                  </a:lnTo>
                  <a:cubicBezTo>
                    <a:pt x="2191" y="3096"/>
                    <a:pt x="2298" y="2989"/>
                    <a:pt x="2298" y="2846"/>
                  </a:cubicBezTo>
                  <a:lnTo>
                    <a:pt x="2298" y="238"/>
                  </a:lnTo>
                  <a:cubicBezTo>
                    <a:pt x="2298" y="107"/>
                    <a:pt x="2191" y="0"/>
                    <a:pt x="2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4"/>
            <p:cNvSpPr/>
            <p:nvPr/>
          </p:nvSpPr>
          <p:spPr>
            <a:xfrm>
              <a:off x="7223196" y="4191837"/>
              <a:ext cx="61575" cy="89300"/>
            </a:xfrm>
            <a:custGeom>
              <a:avLst/>
              <a:gdLst/>
              <a:ahLst/>
              <a:cxnLst/>
              <a:rect l="l" t="t" r="r" b="b"/>
              <a:pathLst>
                <a:path w="1799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7214640" y="4183691"/>
              <a:ext cx="78278" cy="106003"/>
            </a:xfrm>
            <a:custGeom>
              <a:avLst/>
              <a:gdLst/>
              <a:ahLst/>
              <a:cxnLst/>
              <a:rect l="l" t="t" r="r" b="b"/>
              <a:pathLst>
                <a:path w="2287" h="3097" extrusionOk="0">
                  <a:moveTo>
                    <a:pt x="1811" y="489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51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51" y="3096"/>
                  </a:cubicBezTo>
                  <a:lnTo>
                    <a:pt x="2049" y="3096"/>
                  </a:lnTo>
                  <a:cubicBezTo>
                    <a:pt x="2180" y="3084"/>
                    <a:pt x="2287" y="2977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7284735" y="4191837"/>
              <a:ext cx="61986" cy="89300"/>
            </a:xfrm>
            <a:custGeom>
              <a:avLst/>
              <a:gdLst/>
              <a:ahLst/>
              <a:cxnLst/>
              <a:rect l="l" t="t" r="r" b="b"/>
              <a:pathLst>
                <a:path w="1811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4"/>
            <p:cNvSpPr/>
            <p:nvPr/>
          </p:nvSpPr>
          <p:spPr>
            <a:xfrm>
              <a:off x="7276590" y="4183691"/>
              <a:ext cx="78278" cy="106003"/>
            </a:xfrm>
            <a:custGeom>
              <a:avLst/>
              <a:gdLst/>
              <a:ahLst/>
              <a:cxnLst/>
              <a:rect l="l" t="t" r="r" b="b"/>
              <a:pathLst>
                <a:path w="2287" h="3097" extrusionOk="0">
                  <a:moveTo>
                    <a:pt x="1810" y="489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39" y="3096"/>
                  </a:cubicBezTo>
                  <a:lnTo>
                    <a:pt x="2049" y="3096"/>
                  </a:lnTo>
                  <a:cubicBezTo>
                    <a:pt x="2180" y="3084"/>
                    <a:pt x="2287" y="2977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7346685" y="4191837"/>
              <a:ext cx="61575" cy="89300"/>
            </a:xfrm>
            <a:custGeom>
              <a:avLst/>
              <a:gdLst/>
              <a:ahLst/>
              <a:cxnLst/>
              <a:rect l="l" t="t" r="r" b="b"/>
              <a:pathLst>
                <a:path w="1799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798" y="2608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4"/>
            <p:cNvSpPr/>
            <p:nvPr/>
          </p:nvSpPr>
          <p:spPr>
            <a:xfrm>
              <a:off x="7338129" y="4183691"/>
              <a:ext cx="78689" cy="106003"/>
            </a:xfrm>
            <a:custGeom>
              <a:avLst/>
              <a:gdLst/>
              <a:ahLst/>
              <a:cxnLst/>
              <a:rect l="l" t="t" r="r" b="b"/>
              <a:pathLst>
                <a:path w="2299" h="3097" extrusionOk="0">
                  <a:moveTo>
                    <a:pt x="1810" y="489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51" y="1"/>
                  </a:moveTo>
                  <a:cubicBezTo>
                    <a:pt x="120" y="1"/>
                    <a:pt x="12" y="108"/>
                    <a:pt x="12" y="239"/>
                  </a:cubicBezTo>
                  <a:lnTo>
                    <a:pt x="12" y="2846"/>
                  </a:lnTo>
                  <a:cubicBezTo>
                    <a:pt x="1" y="2977"/>
                    <a:pt x="120" y="3084"/>
                    <a:pt x="251" y="3096"/>
                  </a:cubicBezTo>
                  <a:lnTo>
                    <a:pt x="2048" y="3096"/>
                  </a:lnTo>
                  <a:cubicBezTo>
                    <a:pt x="2191" y="3084"/>
                    <a:pt x="2298" y="2977"/>
                    <a:pt x="2298" y="2846"/>
                  </a:cubicBezTo>
                  <a:lnTo>
                    <a:pt x="2298" y="239"/>
                  </a:lnTo>
                  <a:cubicBezTo>
                    <a:pt x="2298" y="108"/>
                    <a:pt x="2191" y="1"/>
                    <a:pt x="2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4"/>
            <p:cNvSpPr/>
            <p:nvPr/>
          </p:nvSpPr>
          <p:spPr>
            <a:xfrm>
              <a:off x="7582891" y="4013346"/>
              <a:ext cx="61986" cy="89300"/>
            </a:xfrm>
            <a:custGeom>
              <a:avLst/>
              <a:gdLst/>
              <a:ahLst/>
              <a:cxnLst/>
              <a:rect l="l" t="t" r="r" b="b"/>
              <a:pathLst>
                <a:path w="1811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4"/>
            <p:cNvSpPr/>
            <p:nvPr/>
          </p:nvSpPr>
          <p:spPr>
            <a:xfrm>
              <a:off x="7574745" y="4005200"/>
              <a:ext cx="78278" cy="106003"/>
            </a:xfrm>
            <a:custGeom>
              <a:avLst/>
              <a:gdLst/>
              <a:ahLst/>
              <a:cxnLst/>
              <a:rect l="l" t="t" r="r" b="b"/>
              <a:pathLst>
                <a:path w="2287" h="3097" extrusionOk="0">
                  <a:moveTo>
                    <a:pt x="1811" y="489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89"/>
                    <a:pt x="108" y="3096"/>
                    <a:pt x="239" y="3096"/>
                  </a:cubicBezTo>
                  <a:lnTo>
                    <a:pt x="2049" y="3096"/>
                  </a:lnTo>
                  <a:cubicBezTo>
                    <a:pt x="2180" y="3096"/>
                    <a:pt x="2287" y="2989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4"/>
            <p:cNvSpPr/>
            <p:nvPr/>
          </p:nvSpPr>
          <p:spPr>
            <a:xfrm>
              <a:off x="7644841" y="4013346"/>
              <a:ext cx="61575" cy="89300"/>
            </a:xfrm>
            <a:custGeom>
              <a:avLst/>
              <a:gdLst/>
              <a:ahLst/>
              <a:cxnLst/>
              <a:rect l="l" t="t" r="r" b="b"/>
              <a:pathLst>
                <a:path w="1799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4"/>
            <p:cNvSpPr/>
            <p:nvPr/>
          </p:nvSpPr>
          <p:spPr>
            <a:xfrm>
              <a:off x="7636284" y="4005200"/>
              <a:ext cx="78689" cy="106003"/>
            </a:xfrm>
            <a:custGeom>
              <a:avLst/>
              <a:gdLst/>
              <a:ahLst/>
              <a:cxnLst/>
              <a:rect l="l" t="t" r="r" b="b"/>
              <a:pathLst>
                <a:path w="2299" h="3097" extrusionOk="0">
                  <a:moveTo>
                    <a:pt x="1810" y="489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51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89"/>
                    <a:pt x="108" y="3096"/>
                    <a:pt x="251" y="3096"/>
                  </a:cubicBezTo>
                  <a:lnTo>
                    <a:pt x="2049" y="3096"/>
                  </a:lnTo>
                  <a:cubicBezTo>
                    <a:pt x="2179" y="3096"/>
                    <a:pt x="2299" y="2989"/>
                    <a:pt x="2299" y="2846"/>
                  </a:cubicBezTo>
                  <a:lnTo>
                    <a:pt x="2299" y="239"/>
                  </a:lnTo>
                  <a:cubicBezTo>
                    <a:pt x="2299" y="108"/>
                    <a:pt x="2179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4"/>
            <p:cNvSpPr/>
            <p:nvPr/>
          </p:nvSpPr>
          <p:spPr>
            <a:xfrm>
              <a:off x="7706380" y="4013346"/>
              <a:ext cx="61986" cy="89300"/>
            </a:xfrm>
            <a:custGeom>
              <a:avLst/>
              <a:gdLst/>
              <a:ahLst/>
              <a:cxnLst/>
              <a:rect l="l" t="t" r="r" b="b"/>
              <a:pathLst>
                <a:path w="1811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810" y="2608"/>
                  </a:lnTo>
                  <a:lnTo>
                    <a:pt x="18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4"/>
            <p:cNvSpPr/>
            <p:nvPr/>
          </p:nvSpPr>
          <p:spPr>
            <a:xfrm>
              <a:off x="7698234" y="4005200"/>
              <a:ext cx="78278" cy="106003"/>
            </a:xfrm>
            <a:custGeom>
              <a:avLst/>
              <a:gdLst/>
              <a:ahLst/>
              <a:cxnLst/>
              <a:rect l="l" t="t" r="r" b="b"/>
              <a:pathLst>
                <a:path w="2287" h="3097" extrusionOk="0">
                  <a:moveTo>
                    <a:pt x="1798" y="489"/>
                  </a:moveTo>
                  <a:lnTo>
                    <a:pt x="1798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0" y="108"/>
                    <a:pt x="0" y="239"/>
                  </a:cubicBezTo>
                  <a:lnTo>
                    <a:pt x="0" y="2846"/>
                  </a:lnTo>
                  <a:cubicBezTo>
                    <a:pt x="0" y="2989"/>
                    <a:pt x="108" y="3096"/>
                    <a:pt x="239" y="3096"/>
                  </a:cubicBezTo>
                  <a:lnTo>
                    <a:pt x="2048" y="3096"/>
                  </a:lnTo>
                  <a:cubicBezTo>
                    <a:pt x="2179" y="3096"/>
                    <a:pt x="2286" y="2989"/>
                    <a:pt x="2286" y="2846"/>
                  </a:cubicBezTo>
                  <a:lnTo>
                    <a:pt x="2286" y="239"/>
                  </a:lnTo>
                  <a:cubicBezTo>
                    <a:pt x="2286" y="108"/>
                    <a:pt x="2179" y="1"/>
                    <a:pt x="2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4"/>
            <p:cNvSpPr/>
            <p:nvPr/>
          </p:nvSpPr>
          <p:spPr>
            <a:xfrm>
              <a:off x="7582891" y="4102608"/>
              <a:ext cx="61986" cy="89265"/>
            </a:xfrm>
            <a:custGeom>
              <a:avLst/>
              <a:gdLst/>
              <a:ahLst/>
              <a:cxnLst/>
              <a:rect l="l" t="t" r="r" b="b"/>
              <a:pathLst>
                <a:path w="1811" h="2608" extrusionOk="0">
                  <a:moveTo>
                    <a:pt x="1" y="0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4"/>
            <p:cNvSpPr/>
            <p:nvPr/>
          </p:nvSpPr>
          <p:spPr>
            <a:xfrm>
              <a:off x="7574745" y="4094462"/>
              <a:ext cx="78278" cy="105968"/>
            </a:xfrm>
            <a:custGeom>
              <a:avLst/>
              <a:gdLst/>
              <a:ahLst/>
              <a:cxnLst/>
              <a:rect l="l" t="t" r="r" b="b"/>
              <a:pathLst>
                <a:path w="2287" h="3096" extrusionOk="0">
                  <a:moveTo>
                    <a:pt x="1811" y="488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858"/>
                  </a:lnTo>
                  <a:cubicBezTo>
                    <a:pt x="1" y="2989"/>
                    <a:pt x="108" y="3096"/>
                    <a:pt x="239" y="3096"/>
                  </a:cubicBezTo>
                  <a:lnTo>
                    <a:pt x="2049" y="3096"/>
                  </a:lnTo>
                  <a:cubicBezTo>
                    <a:pt x="2180" y="3096"/>
                    <a:pt x="2287" y="2989"/>
                    <a:pt x="2287" y="2846"/>
                  </a:cubicBezTo>
                  <a:lnTo>
                    <a:pt x="2287" y="238"/>
                  </a:lnTo>
                  <a:cubicBezTo>
                    <a:pt x="2287" y="107"/>
                    <a:pt x="2180" y="0"/>
                    <a:pt x="2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4"/>
            <p:cNvSpPr/>
            <p:nvPr/>
          </p:nvSpPr>
          <p:spPr>
            <a:xfrm>
              <a:off x="7644841" y="4102608"/>
              <a:ext cx="61575" cy="89265"/>
            </a:xfrm>
            <a:custGeom>
              <a:avLst/>
              <a:gdLst/>
              <a:ahLst/>
              <a:cxnLst/>
              <a:rect l="l" t="t" r="r" b="b"/>
              <a:pathLst>
                <a:path w="1799" h="2608" extrusionOk="0">
                  <a:moveTo>
                    <a:pt x="1" y="0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4"/>
            <p:cNvSpPr/>
            <p:nvPr/>
          </p:nvSpPr>
          <p:spPr>
            <a:xfrm>
              <a:off x="7636284" y="4094462"/>
              <a:ext cx="78689" cy="105968"/>
            </a:xfrm>
            <a:custGeom>
              <a:avLst/>
              <a:gdLst/>
              <a:ahLst/>
              <a:cxnLst/>
              <a:rect l="l" t="t" r="r" b="b"/>
              <a:pathLst>
                <a:path w="2299" h="3096" extrusionOk="0">
                  <a:moveTo>
                    <a:pt x="1810" y="488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51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858"/>
                  </a:lnTo>
                  <a:cubicBezTo>
                    <a:pt x="1" y="2989"/>
                    <a:pt x="108" y="3096"/>
                    <a:pt x="251" y="3096"/>
                  </a:cubicBezTo>
                  <a:lnTo>
                    <a:pt x="2049" y="3096"/>
                  </a:lnTo>
                  <a:cubicBezTo>
                    <a:pt x="2191" y="3096"/>
                    <a:pt x="2299" y="2989"/>
                    <a:pt x="2299" y="2846"/>
                  </a:cubicBezTo>
                  <a:lnTo>
                    <a:pt x="2299" y="238"/>
                  </a:lnTo>
                  <a:cubicBezTo>
                    <a:pt x="2299" y="107"/>
                    <a:pt x="2179" y="0"/>
                    <a:pt x="2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4"/>
            <p:cNvSpPr/>
            <p:nvPr/>
          </p:nvSpPr>
          <p:spPr>
            <a:xfrm>
              <a:off x="7706380" y="4102608"/>
              <a:ext cx="61986" cy="89265"/>
            </a:xfrm>
            <a:custGeom>
              <a:avLst/>
              <a:gdLst/>
              <a:ahLst/>
              <a:cxnLst/>
              <a:rect l="l" t="t" r="r" b="b"/>
              <a:pathLst>
                <a:path w="1811" h="2608" extrusionOk="0">
                  <a:moveTo>
                    <a:pt x="1" y="0"/>
                  </a:moveTo>
                  <a:lnTo>
                    <a:pt x="1" y="2608"/>
                  </a:lnTo>
                  <a:lnTo>
                    <a:pt x="1810" y="2608"/>
                  </a:lnTo>
                  <a:lnTo>
                    <a:pt x="181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4"/>
            <p:cNvSpPr/>
            <p:nvPr/>
          </p:nvSpPr>
          <p:spPr>
            <a:xfrm>
              <a:off x="7698234" y="4094462"/>
              <a:ext cx="78278" cy="105968"/>
            </a:xfrm>
            <a:custGeom>
              <a:avLst/>
              <a:gdLst/>
              <a:ahLst/>
              <a:cxnLst/>
              <a:rect l="l" t="t" r="r" b="b"/>
              <a:pathLst>
                <a:path w="2287" h="3096" extrusionOk="0">
                  <a:moveTo>
                    <a:pt x="1798" y="488"/>
                  </a:moveTo>
                  <a:lnTo>
                    <a:pt x="1798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39" y="0"/>
                  </a:moveTo>
                  <a:cubicBezTo>
                    <a:pt x="108" y="0"/>
                    <a:pt x="0" y="107"/>
                    <a:pt x="0" y="238"/>
                  </a:cubicBezTo>
                  <a:lnTo>
                    <a:pt x="0" y="2858"/>
                  </a:lnTo>
                  <a:cubicBezTo>
                    <a:pt x="0" y="2989"/>
                    <a:pt x="108" y="3096"/>
                    <a:pt x="239" y="3096"/>
                  </a:cubicBezTo>
                  <a:lnTo>
                    <a:pt x="2048" y="3096"/>
                  </a:lnTo>
                  <a:cubicBezTo>
                    <a:pt x="2179" y="3096"/>
                    <a:pt x="2286" y="2989"/>
                    <a:pt x="2286" y="2846"/>
                  </a:cubicBezTo>
                  <a:lnTo>
                    <a:pt x="2286" y="238"/>
                  </a:lnTo>
                  <a:cubicBezTo>
                    <a:pt x="2286" y="107"/>
                    <a:pt x="2179" y="0"/>
                    <a:pt x="2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4"/>
            <p:cNvSpPr/>
            <p:nvPr/>
          </p:nvSpPr>
          <p:spPr>
            <a:xfrm>
              <a:off x="7582891" y="4191837"/>
              <a:ext cx="61986" cy="89300"/>
            </a:xfrm>
            <a:custGeom>
              <a:avLst/>
              <a:gdLst/>
              <a:ahLst/>
              <a:cxnLst/>
              <a:rect l="l" t="t" r="r" b="b"/>
              <a:pathLst>
                <a:path w="1811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>
              <a:off x="7574745" y="4183691"/>
              <a:ext cx="78278" cy="106003"/>
            </a:xfrm>
            <a:custGeom>
              <a:avLst/>
              <a:gdLst/>
              <a:ahLst/>
              <a:cxnLst/>
              <a:rect l="l" t="t" r="r" b="b"/>
              <a:pathLst>
                <a:path w="2287" h="3097" extrusionOk="0">
                  <a:moveTo>
                    <a:pt x="1811" y="489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39" y="3096"/>
                  </a:cubicBezTo>
                  <a:lnTo>
                    <a:pt x="2049" y="3096"/>
                  </a:lnTo>
                  <a:cubicBezTo>
                    <a:pt x="2180" y="3084"/>
                    <a:pt x="2287" y="2977"/>
                    <a:pt x="2287" y="2846"/>
                  </a:cubicBezTo>
                  <a:lnTo>
                    <a:pt x="2287" y="239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4"/>
            <p:cNvSpPr/>
            <p:nvPr/>
          </p:nvSpPr>
          <p:spPr>
            <a:xfrm>
              <a:off x="7644841" y="4191837"/>
              <a:ext cx="61575" cy="89300"/>
            </a:xfrm>
            <a:custGeom>
              <a:avLst/>
              <a:gdLst/>
              <a:ahLst/>
              <a:cxnLst/>
              <a:rect l="l" t="t" r="r" b="b"/>
              <a:pathLst>
                <a:path w="1799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799" y="2608"/>
                  </a:lnTo>
                  <a:lnTo>
                    <a:pt x="17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4"/>
            <p:cNvSpPr/>
            <p:nvPr/>
          </p:nvSpPr>
          <p:spPr>
            <a:xfrm>
              <a:off x="7636284" y="4183691"/>
              <a:ext cx="78689" cy="106003"/>
            </a:xfrm>
            <a:custGeom>
              <a:avLst/>
              <a:gdLst/>
              <a:ahLst/>
              <a:cxnLst/>
              <a:rect l="l" t="t" r="r" b="b"/>
              <a:pathLst>
                <a:path w="2299" h="3097" extrusionOk="0">
                  <a:moveTo>
                    <a:pt x="1810" y="489"/>
                  </a:moveTo>
                  <a:lnTo>
                    <a:pt x="1810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51" y="1"/>
                  </a:moveTo>
                  <a:cubicBezTo>
                    <a:pt x="108" y="1"/>
                    <a:pt x="1" y="108"/>
                    <a:pt x="1" y="239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51" y="3096"/>
                  </a:cubicBezTo>
                  <a:lnTo>
                    <a:pt x="2049" y="3096"/>
                  </a:lnTo>
                  <a:cubicBezTo>
                    <a:pt x="2179" y="3084"/>
                    <a:pt x="2299" y="2977"/>
                    <a:pt x="2299" y="2846"/>
                  </a:cubicBezTo>
                  <a:lnTo>
                    <a:pt x="2299" y="239"/>
                  </a:lnTo>
                  <a:cubicBezTo>
                    <a:pt x="2299" y="108"/>
                    <a:pt x="2179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4"/>
            <p:cNvSpPr/>
            <p:nvPr/>
          </p:nvSpPr>
          <p:spPr>
            <a:xfrm>
              <a:off x="7706380" y="4191837"/>
              <a:ext cx="61986" cy="89300"/>
            </a:xfrm>
            <a:custGeom>
              <a:avLst/>
              <a:gdLst/>
              <a:ahLst/>
              <a:cxnLst/>
              <a:rect l="l" t="t" r="r" b="b"/>
              <a:pathLst>
                <a:path w="1811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810" y="2608"/>
                  </a:lnTo>
                  <a:lnTo>
                    <a:pt x="18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4"/>
            <p:cNvSpPr/>
            <p:nvPr/>
          </p:nvSpPr>
          <p:spPr>
            <a:xfrm>
              <a:off x="7698234" y="4183691"/>
              <a:ext cx="78278" cy="106003"/>
            </a:xfrm>
            <a:custGeom>
              <a:avLst/>
              <a:gdLst/>
              <a:ahLst/>
              <a:cxnLst/>
              <a:rect l="l" t="t" r="r" b="b"/>
              <a:pathLst>
                <a:path w="2287" h="3097" extrusionOk="0">
                  <a:moveTo>
                    <a:pt x="1798" y="489"/>
                  </a:moveTo>
                  <a:lnTo>
                    <a:pt x="1798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0" y="108"/>
                    <a:pt x="0" y="239"/>
                  </a:cubicBezTo>
                  <a:lnTo>
                    <a:pt x="0" y="2846"/>
                  </a:lnTo>
                  <a:cubicBezTo>
                    <a:pt x="0" y="2977"/>
                    <a:pt x="108" y="3084"/>
                    <a:pt x="239" y="3096"/>
                  </a:cubicBezTo>
                  <a:lnTo>
                    <a:pt x="2048" y="3096"/>
                  </a:lnTo>
                  <a:cubicBezTo>
                    <a:pt x="2179" y="3084"/>
                    <a:pt x="2286" y="2977"/>
                    <a:pt x="2286" y="2846"/>
                  </a:cubicBezTo>
                  <a:lnTo>
                    <a:pt x="2286" y="239"/>
                  </a:lnTo>
                  <a:cubicBezTo>
                    <a:pt x="2286" y="108"/>
                    <a:pt x="2179" y="1"/>
                    <a:pt x="2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7407378" y="3675086"/>
              <a:ext cx="89676" cy="73794"/>
            </a:xfrm>
            <a:custGeom>
              <a:avLst/>
              <a:gdLst/>
              <a:ahLst/>
              <a:cxnLst/>
              <a:rect l="l" t="t" r="r" b="b"/>
              <a:pathLst>
                <a:path w="2620" h="2156" extrusionOk="0">
                  <a:moveTo>
                    <a:pt x="1" y="0"/>
                  </a:moveTo>
                  <a:lnTo>
                    <a:pt x="1" y="2155"/>
                  </a:lnTo>
                  <a:lnTo>
                    <a:pt x="2620" y="2155"/>
                  </a:lnTo>
                  <a:lnTo>
                    <a:pt x="26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4"/>
            <p:cNvSpPr/>
            <p:nvPr/>
          </p:nvSpPr>
          <p:spPr>
            <a:xfrm>
              <a:off x="7399232" y="3666940"/>
              <a:ext cx="106003" cy="90087"/>
            </a:xfrm>
            <a:custGeom>
              <a:avLst/>
              <a:gdLst/>
              <a:ahLst/>
              <a:cxnLst/>
              <a:rect l="l" t="t" r="r" b="b"/>
              <a:pathLst>
                <a:path w="3097" h="2632" extrusionOk="0">
                  <a:moveTo>
                    <a:pt x="2608" y="477"/>
                  </a:moveTo>
                  <a:lnTo>
                    <a:pt x="2608" y="2155"/>
                  </a:lnTo>
                  <a:lnTo>
                    <a:pt x="489" y="2155"/>
                  </a:lnTo>
                  <a:lnTo>
                    <a:pt x="489" y="477"/>
                  </a:lnTo>
                  <a:close/>
                  <a:moveTo>
                    <a:pt x="239" y="0"/>
                  </a:moveTo>
                  <a:cubicBezTo>
                    <a:pt x="108" y="0"/>
                    <a:pt x="0" y="107"/>
                    <a:pt x="0" y="238"/>
                  </a:cubicBezTo>
                  <a:lnTo>
                    <a:pt x="0" y="2393"/>
                  </a:lnTo>
                  <a:cubicBezTo>
                    <a:pt x="0" y="2524"/>
                    <a:pt x="108" y="2632"/>
                    <a:pt x="239" y="2632"/>
                  </a:cubicBezTo>
                  <a:lnTo>
                    <a:pt x="2858" y="2632"/>
                  </a:lnTo>
                  <a:cubicBezTo>
                    <a:pt x="2989" y="2632"/>
                    <a:pt x="3096" y="2524"/>
                    <a:pt x="3096" y="2393"/>
                  </a:cubicBezTo>
                  <a:lnTo>
                    <a:pt x="3096" y="238"/>
                  </a:lnTo>
                  <a:cubicBezTo>
                    <a:pt x="3096" y="107"/>
                    <a:pt x="2989" y="0"/>
                    <a:pt x="2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4"/>
            <p:cNvSpPr/>
            <p:nvPr/>
          </p:nvSpPr>
          <p:spPr>
            <a:xfrm>
              <a:off x="7497017" y="3675086"/>
              <a:ext cx="89300" cy="73794"/>
            </a:xfrm>
            <a:custGeom>
              <a:avLst/>
              <a:gdLst/>
              <a:ahLst/>
              <a:cxnLst/>
              <a:rect l="l" t="t" r="r" b="b"/>
              <a:pathLst>
                <a:path w="2609" h="2156" extrusionOk="0">
                  <a:moveTo>
                    <a:pt x="1" y="0"/>
                  </a:moveTo>
                  <a:lnTo>
                    <a:pt x="1" y="2155"/>
                  </a:lnTo>
                  <a:lnTo>
                    <a:pt x="2608" y="2155"/>
                  </a:lnTo>
                  <a:lnTo>
                    <a:pt x="26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4"/>
            <p:cNvSpPr/>
            <p:nvPr/>
          </p:nvSpPr>
          <p:spPr>
            <a:xfrm>
              <a:off x="7488460" y="3666940"/>
              <a:ext cx="106413" cy="90087"/>
            </a:xfrm>
            <a:custGeom>
              <a:avLst/>
              <a:gdLst/>
              <a:ahLst/>
              <a:cxnLst/>
              <a:rect l="l" t="t" r="r" b="b"/>
              <a:pathLst>
                <a:path w="3109" h="2632" extrusionOk="0">
                  <a:moveTo>
                    <a:pt x="2620" y="477"/>
                  </a:moveTo>
                  <a:lnTo>
                    <a:pt x="2620" y="2155"/>
                  </a:lnTo>
                  <a:lnTo>
                    <a:pt x="489" y="2155"/>
                  </a:lnTo>
                  <a:lnTo>
                    <a:pt x="489" y="477"/>
                  </a:lnTo>
                  <a:close/>
                  <a:moveTo>
                    <a:pt x="251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393"/>
                  </a:lnTo>
                  <a:cubicBezTo>
                    <a:pt x="1" y="2524"/>
                    <a:pt x="120" y="2632"/>
                    <a:pt x="251" y="2632"/>
                  </a:cubicBezTo>
                  <a:lnTo>
                    <a:pt x="2858" y="2632"/>
                  </a:lnTo>
                  <a:cubicBezTo>
                    <a:pt x="2989" y="2632"/>
                    <a:pt x="3097" y="2524"/>
                    <a:pt x="3108" y="2393"/>
                  </a:cubicBezTo>
                  <a:lnTo>
                    <a:pt x="3108" y="238"/>
                  </a:lnTo>
                  <a:cubicBezTo>
                    <a:pt x="3108" y="107"/>
                    <a:pt x="2989" y="0"/>
                    <a:pt x="2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4"/>
            <p:cNvSpPr/>
            <p:nvPr/>
          </p:nvSpPr>
          <p:spPr>
            <a:xfrm>
              <a:off x="7407378" y="3748844"/>
              <a:ext cx="89676" cy="73794"/>
            </a:xfrm>
            <a:custGeom>
              <a:avLst/>
              <a:gdLst/>
              <a:ahLst/>
              <a:cxnLst/>
              <a:rect l="l" t="t" r="r" b="b"/>
              <a:pathLst>
                <a:path w="2620" h="2156" extrusionOk="0">
                  <a:moveTo>
                    <a:pt x="1" y="0"/>
                  </a:moveTo>
                  <a:lnTo>
                    <a:pt x="1" y="2156"/>
                  </a:lnTo>
                  <a:lnTo>
                    <a:pt x="2620" y="2156"/>
                  </a:lnTo>
                  <a:lnTo>
                    <a:pt x="26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4"/>
            <p:cNvSpPr/>
            <p:nvPr/>
          </p:nvSpPr>
          <p:spPr>
            <a:xfrm>
              <a:off x="7399232" y="3740698"/>
              <a:ext cx="106003" cy="90498"/>
            </a:xfrm>
            <a:custGeom>
              <a:avLst/>
              <a:gdLst/>
              <a:ahLst/>
              <a:cxnLst/>
              <a:rect l="l" t="t" r="r" b="b"/>
              <a:pathLst>
                <a:path w="3097" h="2644" extrusionOk="0">
                  <a:moveTo>
                    <a:pt x="2608" y="477"/>
                  </a:moveTo>
                  <a:lnTo>
                    <a:pt x="2608" y="2155"/>
                  </a:lnTo>
                  <a:lnTo>
                    <a:pt x="489" y="2155"/>
                  </a:lnTo>
                  <a:lnTo>
                    <a:pt x="489" y="477"/>
                  </a:lnTo>
                  <a:close/>
                  <a:moveTo>
                    <a:pt x="239" y="0"/>
                  </a:moveTo>
                  <a:cubicBezTo>
                    <a:pt x="108" y="0"/>
                    <a:pt x="0" y="108"/>
                    <a:pt x="0" y="238"/>
                  </a:cubicBezTo>
                  <a:lnTo>
                    <a:pt x="0" y="2394"/>
                  </a:lnTo>
                  <a:cubicBezTo>
                    <a:pt x="0" y="2524"/>
                    <a:pt x="108" y="2644"/>
                    <a:pt x="239" y="2644"/>
                  </a:cubicBezTo>
                  <a:lnTo>
                    <a:pt x="2858" y="2644"/>
                  </a:lnTo>
                  <a:cubicBezTo>
                    <a:pt x="2989" y="2644"/>
                    <a:pt x="3096" y="2524"/>
                    <a:pt x="3096" y="2394"/>
                  </a:cubicBezTo>
                  <a:lnTo>
                    <a:pt x="3096" y="238"/>
                  </a:lnTo>
                  <a:cubicBezTo>
                    <a:pt x="3096" y="108"/>
                    <a:pt x="2989" y="0"/>
                    <a:pt x="2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4"/>
            <p:cNvSpPr/>
            <p:nvPr/>
          </p:nvSpPr>
          <p:spPr>
            <a:xfrm>
              <a:off x="7497017" y="3748844"/>
              <a:ext cx="89300" cy="73794"/>
            </a:xfrm>
            <a:custGeom>
              <a:avLst/>
              <a:gdLst/>
              <a:ahLst/>
              <a:cxnLst/>
              <a:rect l="l" t="t" r="r" b="b"/>
              <a:pathLst>
                <a:path w="2609" h="2156" extrusionOk="0">
                  <a:moveTo>
                    <a:pt x="1" y="0"/>
                  </a:moveTo>
                  <a:lnTo>
                    <a:pt x="1" y="2156"/>
                  </a:lnTo>
                  <a:lnTo>
                    <a:pt x="2608" y="2156"/>
                  </a:lnTo>
                  <a:lnTo>
                    <a:pt x="26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4"/>
            <p:cNvSpPr/>
            <p:nvPr/>
          </p:nvSpPr>
          <p:spPr>
            <a:xfrm>
              <a:off x="7488460" y="3740698"/>
              <a:ext cx="106413" cy="90498"/>
            </a:xfrm>
            <a:custGeom>
              <a:avLst/>
              <a:gdLst/>
              <a:ahLst/>
              <a:cxnLst/>
              <a:rect l="l" t="t" r="r" b="b"/>
              <a:pathLst>
                <a:path w="3109" h="2644" extrusionOk="0">
                  <a:moveTo>
                    <a:pt x="2620" y="477"/>
                  </a:moveTo>
                  <a:lnTo>
                    <a:pt x="2620" y="2155"/>
                  </a:lnTo>
                  <a:lnTo>
                    <a:pt x="489" y="2155"/>
                  </a:lnTo>
                  <a:lnTo>
                    <a:pt x="489" y="477"/>
                  </a:lnTo>
                  <a:close/>
                  <a:moveTo>
                    <a:pt x="251" y="0"/>
                  </a:moveTo>
                  <a:cubicBezTo>
                    <a:pt x="108" y="0"/>
                    <a:pt x="1" y="108"/>
                    <a:pt x="1" y="238"/>
                  </a:cubicBezTo>
                  <a:lnTo>
                    <a:pt x="1" y="2394"/>
                  </a:lnTo>
                  <a:cubicBezTo>
                    <a:pt x="1" y="2524"/>
                    <a:pt x="108" y="2644"/>
                    <a:pt x="251" y="2644"/>
                  </a:cubicBezTo>
                  <a:lnTo>
                    <a:pt x="2858" y="2644"/>
                  </a:lnTo>
                  <a:cubicBezTo>
                    <a:pt x="2989" y="2644"/>
                    <a:pt x="3108" y="2524"/>
                    <a:pt x="3108" y="2394"/>
                  </a:cubicBezTo>
                  <a:lnTo>
                    <a:pt x="3108" y="238"/>
                  </a:lnTo>
                  <a:cubicBezTo>
                    <a:pt x="3108" y="108"/>
                    <a:pt x="2989" y="0"/>
                    <a:pt x="2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4"/>
            <p:cNvSpPr/>
            <p:nvPr/>
          </p:nvSpPr>
          <p:spPr>
            <a:xfrm>
              <a:off x="8404779" y="4102164"/>
              <a:ext cx="61541" cy="89265"/>
            </a:xfrm>
            <a:custGeom>
              <a:avLst/>
              <a:gdLst/>
              <a:ahLst/>
              <a:cxnLst/>
              <a:rect l="l" t="t" r="r" b="b"/>
              <a:pathLst>
                <a:path w="1798" h="2608" extrusionOk="0">
                  <a:moveTo>
                    <a:pt x="0" y="0"/>
                  </a:moveTo>
                  <a:lnTo>
                    <a:pt x="0" y="2608"/>
                  </a:lnTo>
                  <a:lnTo>
                    <a:pt x="1798" y="2608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4"/>
            <p:cNvSpPr/>
            <p:nvPr/>
          </p:nvSpPr>
          <p:spPr>
            <a:xfrm>
              <a:off x="8396223" y="4094018"/>
              <a:ext cx="78655" cy="105968"/>
            </a:xfrm>
            <a:custGeom>
              <a:avLst/>
              <a:gdLst/>
              <a:ahLst/>
              <a:cxnLst/>
              <a:rect l="l" t="t" r="r" b="b"/>
              <a:pathLst>
                <a:path w="2298" h="3096" extrusionOk="0">
                  <a:moveTo>
                    <a:pt x="1810" y="488"/>
                  </a:moveTo>
                  <a:lnTo>
                    <a:pt x="1810" y="2608"/>
                  </a:lnTo>
                  <a:lnTo>
                    <a:pt x="488" y="2608"/>
                  </a:lnTo>
                  <a:lnTo>
                    <a:pt x="488" y="488"/>
                  </a:lnTo>
                  <a:close/>
                  <a:moveTo>
                    <a:pt x="250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2846"/>
                  </a:lnTo>
                  <a:cubicBezTo>
                    <a:pt x="0" y="2977"/>
                    <a:pt x="107" y="3084"/>
                    <a:pt x="250" y="3096"/>
                  </a:cubicBezTo>
                  <a:lnTo>
                    <a:pt x="2048" y="3096"/>
                  </a:lnTo>
                  <a:cubicBezTo>
                    <a:pt x="2179" y="3084"/>
                    <a:pt x="2286" y="2989"/>
                    <a:pt x="2298" y="2858"/>
                  </a:cubicBezTo>
                  <a:lnTo>
                    <a:pt x="2298" y="238"/>
                  </a:lnTo>
                  <a:cubicBezTo>
                    <a:pt x="2298" y="107"/>
                    <a:pt x="2191" y="0"/>
                    <a:pt x="2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4"/>
            <p:cNvSpPr/>
            <p:nvPr/>
          </p:nvSpPr>
          <p:spPr>
            <a:xfrm>
              <a:off x="8466284" y="4102164"/>
              <a:ext cx="61986" cy="89265"/>
            </a:xfrm>
            <a:custGeom>
              <a:avLst/>
              <a:gdLst/>
              <a:ahLst/>
              <a:cxnLst/>
              <a:rect l="l" t="t" r="r" b="b"/>
              <a:pathLst>
                <a:path w="1811" h="2608" extrusionOk="0">
                  <a:moveTo>
                    <a:pt x="1" y="0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4"/>
            <p:cNvSpPr/>
            <p:nvPr/>
          </p:nvSpPr>
          <p:spPr>
            <a:xfrm>
              <a:off x="8458138" y="4094018"/>
              <a:ext cx="78278" cy="105968"/>
            </a:xfrm>
            <a:custGeom>
              <a:avLst/>
              <a:gdLst/>
              <a:ahLst/>
              <a:cxnLst/>
              <a:rect l="l" t="t" r="r" b="b"/>
              <a:pathLst>
                <a:path w="2287" h="3096" extrusionOk="0">
                  <a:moveTo>
                    <a:pt x="1811" y="488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8"/>
                  </a:ln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39" y="3096"/>
                  </a:cubicBezTo>
                  <a:lnTo>
                    <a:pt x="2049" y="3096"/>
                  </a:lnTo>
                  <a:cubicBezTo>
                    <a:pt x="2180" y="3084"/>
                    <a:pt x="2287" y="2989"/>
                    <a:pt x="2287" y="2858"/>
                  </a:cubicBezTo>
                  <a:lnTo>
                    <a:pt x="2287" y="238"/>
                  </a:lnTo>
                  <a:cubicBezTo>
                    <a:pt x="2287" y="107"/>
                    <a:pt x="2180" y="0"/>
                    <a:pt x="2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4"/>
            <p:cNvSpPr/>
            <p:nvPr/>
          </p:nvSpPr>
          <p:spPr>
            <a:xfrm>
              <a:off x="8404779" y="4191392"/>
              <a:ext cx="61541" cy="89300"/>
            </a:xfrm>
            <a:custGeom>
              <a:avLst/>
              <a:gdLst/>
              <a:ahLst/>
              <a:cxnLst/>
              <a:rect l="l" t="t" r="r" b="b"/>
              <a:pathLst>
                <a:path w="1798" h="2609" extrusionOk="0">
                  <a:moveTo>
                    <a:pt x="0" y="1"/>
                  </a:moveTo>
                  <a:lnTo>
                    <a:pt x="0" y="2608"/>
                  </a:lnTo>
                  <a:lnTo>
                    <a:pt x="1798" y="2608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4"/>
            <p:cNvSpPr/>
            <p:nvPr/>
          </p:nvSpPr>
          <p:spPr>
            <a:xfrm>
              <a:off x="8396223" y="4183246"/>
              <a:ext cx="78655" cy="105626"/>
            </a:xfrm>
            <a:custGeom>
              <a:avLst/>
              <a:gdLst/>
              <a:ahLst/>
              <a:cxnLst/>
              <a:rect l="l" t="t" r="r" b="b"/>
              <a:pathLst>
                <a:path w="2298" h="3086" extrusionOk="0">
                  <a:moveTo>
                    <a:pt x="1810" y="489"/>
                  </a:moveTo>
                  <a:lnTo>
                    <a:pt x="1810" y="2608"/>
                  </a:lnTo>
                  <a:lnTo>
                    <a:pt x="488" y="2608"/>
                  </a:lnTo>
                  <a:lnTo>
                    <a:pt x="488" y="489"/>
                  </a:lnTo>
                  <a:close/>
                  <a:moveTo>
                    <a:pt x="250" y="1"/>
                  </a:moveTo>
                  <a:cubicBezTo>
                    <a:pt x="107" y="1"/>
                    <a:pt x="0" y="108"/>
                    <a:pt x="0" y="251"/>
                  </a:cubicBezTo>
                  <a:lnTo>
                    <a:pt x="0" y="2846"/>
                  </a:lnTo>
                  <a:cubicBezTo>
                    <a:pt x="0" y="2977"/>
                    <a:pt x="107" y="3084"/>
                    <a:pt x="250" y="3084"/>
                  </a:cubicBezTo>
                  <a:lnTo>
                    <a:pt x="2048" y="3084"/>
                  </a:lnTo>
                  <a:cubicBezTo>
                    <a:pt x="2055" y="3085"/>
                    <a:pt x="2061" y="3085"/>
                    <a:pt x="2068" y="3085"/>
                  </a:cubicBezTo>
                  <a:cubicBezTo>
                    <a:pt x="2191" y="3085"/>
                    <a:pt x="2298" y="2982"/>
                    <a:pt x="2298" y="2846"/>
                  </a:cubicBezTo>
                  <a:lnTo>
                    <a:pt x="2298" y="251"/>
                  </a:lnTo>
                  <a:cubicBezTo>
                    <a:pt x="2298" y="108"/>
                    <a:pt x="2191" y="1"/>
                    <a:pt x="2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4"/>
            <p:cNvSpPr/>
            <p:nvPr/>
          </p:nvSpPr>
          <p:spPr>
            <a:xfrm>
              <a:off x="8466284" y="4191392"/>
              <a:ext cx="61986" cy="89300"/>
            </a:xfrm>
            <a:custGeom>
              <a:avLst/>
              <a:gdLst/>
              <a:ahLst/>
              <a:cxnLst/>
              <a:rect l="l" t="t" r="r" b="b"/>
              <a:pathLst>
                <a:path w="1811" h="2609" extrusionOk="0">
                  <a:moveTo>
                    <a:pt x="1" y="1"/>
                  </a:moveTo>
                  <a:lnTo>
                    <a:pt x="1" y="2608"/>
                  </a:lnTo>
                  <a:lnTo>
                    <a:pt x="1811" y="2608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4"/>
            <p:cNvSpPr/>
            <p:nvPr/>
          </p:nvSpPr>
          <p:spPr>
            <a:xfrm>
              <a:off x="8458138" y="4183246"/>
              <a:ext cx="78278" cy="105592"/>
            </a:xfrm>
            <a:custGeom>
              <a:avLst/>
              <a:gdLst/>
              <a:ahLst/>
              <a:cxnLst/>
              <a:rect l="l" t="t" r="r" b="b"/>
              <a:pathLst>
                <a:path w="2287" h="3085" extrusionOk="0">
                  <a:moveTo>
                    <a:pt x="1811" y="489"/>
                  </a:moveTo>
                  <a:lnTo>
                    <a:pt x="1811" y="2608"/>
                  </a:lnTo>
                  <a:lnTo>
                    <a:pt x="489" y="2608"/>
                  </a:lnTo>
                  <a:lnTo>
                    <a:pt x="489" y="489"/>
                  </a:lnTo>
                  <a:close/>
                  <a:moveTo>
                    <a:pt x="239" y="1"/>
                  </a:moveTo>
                  <a:cubicBezTo>
                    <a:pt x="108" y="1"/>
                    <a:pt x="1" y="108"/>
                    <a:pt x="1" y="251"/>
                  </a:cubicBezTo>
                  <a:lnTo>
                    <a:pt x="1" y="2846"/>
                  </a:lnTo>
                  <a:cubicBezTo>
                    <a:pt x="1" y="2977"/>
                    <a:pt x="108" y="3084"/>
                    <a:pt x="239" y="3084"/>
                  </a:cubicBezTo>
                  <a:lnTo>
                    <a:pt x="2049" y="3084"/>
                  </a:lnTo>
                  <a:cubicBezTo>
                    <a:pt x="2180" y="3084"/>
                    <a:pt x="2287" y="2977"/>
                    <a:pt x="2287" y="2846"/>
                  </a:cubicBezTo>
                  <a:lnTo>
                    <a:pt x="2287" y="251"/>
                  </a:lnTo>
                  <a:cubicBezTo>
                    <a:pt x="2287" y="108"/>
                    <a:pt x="2180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4"/>
            <p:cNvSpPr/>
            <p:nvPr/>
          </p:nvSpPr>
          <p:spPr>
            <a:xfrm>
              <a:off x="8079560" y="4208505"/>
              <a:ext cx="53018" cy="45420"/>
            </a:xfrm>
            <a:custGeom>
              <a:avLst/>
              <a:gdLst/>
              <a:ahLst/>
              <a:cxnLst/>
              <a:rect l="l" t="t" r="r" b="b"/>
              <a:pathLst>
                <a:path w="1549" h="1327" extrusionOk="0">
                  <a:moveTo>
                    <a:pt x="894" y="1"/>
                  </a:moveTo>
                  <a:cubicBezTo>
                    <a:pt x="299" y="1"/>
                    <a:pt x="1" y="715"/>
                    <a:pt x="418" y="1132"/>
                  </a:cubicBezTo>
                  <a:cubicBezTo>
                    <a:pt x="552" y="1266"/>
                    <a:pt x="718" y="1326"/>
                    <a:pt x="880" y="1326"/>
                  </a:cubicBezTo>
                  <a:cubicBezTo>
                    <a:pt x="1221" y="1326"/>
                    <a:pt x="1549" y="1062"/>
                    <a:pt x="1549" y="667"/>
                  </a:cubicBezTo>
                  <a:cubicBezTo>
                    <a:pt x="1549" y="298"/>
                    <a:pt x="1251" y="1"/>
                    <a:pt x="8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4"/>
            <p:cNvSpPr/>
            <p:nvPr/>
          </p:nvSpPr>
          <p:spPr>
            <a:xfrm>
              <a:off x="7079425" y="3985625"/>
              <a:ext cx="36000" cy="473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8" name="Google Shape;818;p34"/>
          <p:cNvSpPr/>
          <p:nvPr/>
        </p:nvSpPr>
        <p:spPr>
          <a:xfrm>
            <a:off x="3129600" y="4598858"/>
            <a:ext cx="6074965" cy="96077"/>
          </a:xfrm>
          <a:custGeom>
            <a:avLst/>
            <a:gdLst/>
            <a:ahLst/>
            <a:cxnLst/>
            <a:rect l="l" t="t" r="r" b="b"/>
            <a:pathLst>
              <a:path w="145770" h="2775" extrusionOk="0">
                <a:moveTo>
                  <a:pt x="1" y="1"/>
                </a:moveTo>
                <a:lnTo>
                  <a:pt x="1" y="2775"/>
                </a:lnTo>
                <a:lnTo>
                  <a:pt x="145769" y="2775"/>
                </a:lnTo>
                <a:lnTo>
                  <a:pt x="1457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grpSp>
        <p:nvGrpSpPr>
          <p:cNvPr id="819" name="Google Shape;819;p34"/>
          <p:cNvGrpSpPr/>
          <p:nvPr/>
        </p:nvGrpSpPr>
        <p:grpSpPr>
          <a:xfrm>
            <a:off x="4969488" y="3504491"/>
            <a:ext cx="212314" cy="1120944"/>
            <a:chOff x="6090725" y="734900"/>
            <a:chExt cx="136950" cy="723050"/>
          </a:xfrm>
        </p:grpSpPr>
        <p:sp>
          <p:nvSpPr>
            <p:cNvPr id="820" name="Google Shape;820;p34"/>
            <p:cNvSpPr/>
            <p:nvPr/>
          </p:nvSpPr>
          <p:spPr>
            <a:xfrm>
              <a:off x="6130600" y="1337075"/>
              <a:ext cx="57175" cy="120875"/>
            </a:xfrm>
            <a:custGeom>
              <a:avLst/>
              <a:gdLst/>
              <a:ahLst/>
              <a:cxnLst/>
              <a:rect l="l" t="t" r="r" b="b"/>
              <a:pathLst>
                <a:path w="2287" h="4835" extrusionOk="0">
                  <a:moveTo>
                    <a:pt x="251" y="0"/>
                  </a:moveTo>
                  <a:lnTo>
                    <a:pt x="1" y="4834"/>
                  </a:lnTo>
                  <a:lnTo>
                    <a:pt x="2287" y="4834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4"/>
            <p:cNvSpPr/>
            <p:nvPr/>
          </p:nvSpPr>
          <p:spPr>
            <a:xfrm>
              <a:off x="6149075" y="902500"/>
              <a:ext cx="20250" cy="440550"/>
            </a:xfrm>
            <a:custGeom>
              <a:avLst/>
              <a:gdLst/>
              <a:ahLst/>
              <a:cxnLst/>
              <a:rect l="l" t="t" r="r" b="b"/>
              <a:pathLst>
                <a:path w="810" h="17622" extrusionOk="0">
                  <a:moveTo>
                    <a:pt x="0" y="0"/>
                  </a:moveTo>
                  <a:lnTo>
                    <a:pt x="0" y="17621"/>
                  </a:lnTo>
                  <a:lnTo>
                    <a:pt x="810" y="17621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4"/>
            <p:cNvSpPr/>
            <p:nvPr/>
          </p:nvSpPr>
          <p:spPr>
            <a:xfrm>
              <a:off x="6144300" y="1288850"/>
              <a:ext cx="29800" cy="48250"/>
            </a:xfrm>
            <a:custGeom>
              <a:avLst/>
              <a:gdLst/>
              <a:ahLst/>
              <a:cxnLst/>
              <a:rect l="l" t="t" r="r" b="b"/>
              <a:pathLst>
                <a:path w="1192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1191" y="1929"/>
                  </a:lnTo>
                  <a:lnTo>
                    <a:pt x="11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4"/>
            <p:cNvSpPr/>
            <p:nvPr/>
          </p:nvSpPr>
          <p:spPr>
            <a:xfrm>
              <a:off x="6133575" y="872425"/>
              <a:ext cx="51225" cy="10750"/>
            </a:xfrm>
            <a:custGeom>
              <a:avLst/>
              <a:gdLst/>
              <a:ahLst/>
              <a:cxnLst/>
              <a:rect l="l" t="t" r="r" b="b"/>
              <a:pathLst>
                <a:path w="2049" h="430" extrusionOk="0">
                  <a:moveTo>
                    <a:pt x="1" y="1"/>
                  </a:moveTo>
                  <a:lnTo>
                    <a:pt x="1" y="429"/>
                  </a:lnTo>
                  <a:lnTo>
                    <a:pt x="2049" y="42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4"/>
            <p:cNvSpPr/>
            <p:nvPr/>
          </p:nvSpPr>
          <p:spPr>
            <a:xfrm>
              <a:off x="6118400" y="789075"/>
              <a:ext cx="81600" cy="10750"/>
            </a:xfrm>
            <a:custGeom>
              <a:avLst/>
              <a:gdLst/>
              <a:ahLst/>
              <a:cxnLst/>
              <a:rect l="l" t="t" r="r" b="b"/>
              <a:pathLst>
                <a:path w="3264" h="430" extrusionOk="0">
                  <a:moveTo>
                    <a:pt x="1" y="1"/>
                  </a:moveTo>
                  <a:lnTo>
                    <a:pt x="1" y="430"/>
                  </a:lnTo>
                  <a:lnTo>
                    <a:pt x="3263" y="430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4"/>
            <p:cNvSpPr/>
            <p:nvPr/>
          </p:nvSpPr>
          <p:spPr>
            <a:xfrm>
              <a:off x="6138650" y="883150"/>
              <a:ext cx="41100" cy="19375"/>
            </a:xfrm>
            <a:custGeom>
              <a:avLst/>
              <a:gdLst/>
              <a:ahLst/>
              <a:cxnLst/>
              <a:rect l="l" t="t" r="r" b="b"/>
              <a:pathLst>
                <a:path w="1644" h="775" extrusionOk="0">
                  <a:moveTo>
                    <a:pt x="0" y="0"/>
                  </a:moveTo>
                  <a:lnTo>
                    <a:pt x="417" y="774"/>
                  </a:lnTo>
                  <a:lnTo>
                    <a:pt x="1227" y="774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4"/>
            <p:cNvSpPr/>
            <p:nvPr/>
          </p:nvSpPr>
          <p:spPr>
            <a:xfrm>
              <a:off x="6125550" y="764375"/>
              <a:ext cx="67000" cy="24725"/>
            </a:xfrm>
            <a:custGeom>
              <a:avLst/>
              <a:gdLst/>
              <a:ahLst/>
              <a:cxnLst/>
              <a:rect l="l" t="t" r="r" b="b"/>
              <a:pathLst>
                <a:path w="2680" h="989" extrusionOk="0">
                  <a:moveTo>
                    <a:pt x="322" y="1"/>
                  </a:moveTo>
                  <a:lnTo>
                    <a:pt x="1" y="989"/>
                  </a:lnTo>
                  <a:lnTo>
                    <a:pt x="2679" y="989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4"/>
            <p:cNvSpPr/>
            <p:nvPr/>
          </p:nvSpPr>
          <p:spPr>
            <a:xfrm>
              <a:off x="6144000" y="758425"/>
              <a:ext cx="30400" cy="5975"/>
            </a:xfrm>
            <a:custGeom>
              <a:avLst/>
              <a:gdLst/>
              <a:ahLst/>
              <a:cxnLst/>
              <a:rect l="l" t="t" r="r" b="b"/>
              <a:pathLst>
                <a:path w="1216" h="239" extrusionOk="0">
                  <a:moveTo>
                    <a:pt x="1" y="1"/>
                  </a:moveTo>
                  <a:lnTo>
                    <a:pt x="1" y="239"/>
                  </a:lnTo>
                  <a:lnTo>
                    <a:pt x="1215" y="239"/>
                  </a:lnTo>
                  <a:lnTo>
                    <a:pt x="12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4"/>
            <p:cNvSpPr/>
            <p:nvPr/>
          </p:nvSpPr>
          <p:spPr>
            <a:xfrm>
              <a:off x="6127625" y="799800"/>
              <a:ext cx="63125" cy="72650"/>
            </a:xfrm>
            <a:custGeom>
              <a:avLst/>
              <a:gdLst/>
              <a:ahLst/>
              <a:cxnLst/>
              <a:rect l="l" t="t" r="r" b="b"/>
              <a:pathLst>
                <a:path w="2525" h="2906" extrusionOk="0">
                  <a:moveTo>
                    <a:pt x="1" y="1"/>
                  </a:moveTo>
                  <a:lnTo>
                    <a:pt x="239" y="2906"/>
                  </a:lnTo>
                  <a:lnTo>
                    <a:pt x="2287" y="2906"/>
                  </a:lnTo>
                  <a:lnTo>
                    <a:pt x="2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4"/>
            <p:cNvSpPr/>
            <p:nvPr/>
          </p:nvSpPr>
          <p:spPr>
            <a:xfrm>
              <a:off x="6152050" y="734900"/>
              <a:ext cx="14900" cy="29800"/>
            </a:xfrm>
            <a:custGeom>
              <a:avLst/>
              <a:gdLst/>
              <a:ahLst/>
              <a:cxnLst/>
              <a:rect l="l" t="t" r="r" b="b"/>
              <a:pathLst>
                <a:path w="596" h="1192" extrusionOk="0">
                  <a:moveTo>
                    <a:pt x="298" y="1"/>
                  </a:moveTo>
                  <a:cubicBezTo>
                    <a:pt x="131" y="1"/>
                    <a:pt x="0" y="263"/>
                    <a:pt x="0" y="596"/>
                  </a:cubicBezTo>
                  <a:cubicBezTo>
                    <a:pt x="0" y="930"/>
                    <a:pt x="131" y="1192"/>
                    <a:pt x="298" y="1192"/>
                  </a:cubicBezTo>
                  <a:cubicBezTo>
                    <a:pt x="453" y="1192"/>
                    <a:pt x="595" y="930"/>
                    <a:pt x="595" y="596"/>
                  </a:cubicBezTo>
                  <a:cubicBezTo>
                    <a:pt x="595" y="275"/>
                    <a:pt x="453" y="1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4"/>
            <p:cNvSpPr/>
            <p:nvPr/>
          </p:nvSpPr>
          <p:spPr>
            <a:xfrm>
              <a:off x="6109475" y="942675"/>
              <a:ext cx="99450" cy="10150"/>
            </a:xfrm>
            <a:custGeom>
              <a:avLst/>
              <a:gdLst/>
              <a:ahLst/>
              <a:cxnLst/>
              <a:rect l="l" t="t" r="r" b="b"/>
              <a:pathLst>
                <a:path w="3978" h="406" extrusionOk="0">
                  <a:moveTo>
                    <a:pt x="1" y="1"/>
                  </a:moveTo>
                  <a:lnTo>
                    <a:pt x="1" y="405"/>
                  </a:lnTo>
                  <a:lnTo>
                    <a:pt x="3977" y="405"/>
                  </a:lnTo>
                  <a:lnTo>
                    <a:pt x="3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4"/>
            <p:cNvSpPr/>
            <p:nvPr/>
          </p:nvSpPr>
          <p:spPr>
            <a:xfrm>
              <a:off x="6201450" y="936700"/>
              <a:ext cx="26225" cy="22250"/>
            </a:xfrm>
            <a:custGeom>
              <a:avLst/>
              <a:gdLst/>
              <a:ahLst/>
              <a:cxnLst/>
              <a:rect l="l" t="t" r="r" b="b"/>
              <a:pathLst>
                <a:path w="1049" h="890" extrusionOk="0">
                  <a:moveTo>
                    <a:pt x="617" y="1"/>
                  </a:moveTo>
                  <a:cubicBezTo>
                    <a:pt x="610" y="1"/>
                    <a:pt x="603" y="1"/>
                    <a:pt x="596" y="1"/>
                  </a:cubicBezTo>
                  <a:cubicBezTo>
                    <a:pt x="203" y="1"/>
                    <a:pt x="1" y="478"/>
                    <a:pt x="286" y="763"/>
                  </a:cubicBezTo>
                  <a:cubicBezTo>
                    <a:pt x="373" y="850"/>
                    <a:pt x="482" y="889"/>
                    <a:pt x="590" y="889"/>
                  </a:cubicBezTo>
                  <a:cubicBezTo>
                    <a:pt x="821" y="889"/>
                    <a:pt x="1048" y="710"/>
                    <a:pt x="1048" y="442"/>
                  </a:cubicBezTo>
                  <a:cubicBezTo>
                    <a:pt x="1048" y="199"/>
                    <a:pt x="857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4"/>
            <p:cNvSpPr/>
            <p:nvPr/>
          </p:nvSpPr>
          <p:spPr>
            <a:xfrm>
              <a:off x="6090725" y="936725"/>
              <a:ext cx="25550" cy="21900"/>
            </a:xfrm>
            <a:custGeom>
              <a:avLst/>
              <a:gdLst/>
              <a:ahLst/>
              <a:cxnLst/>
              <a:rect l="l" t="t" r="r" b="b"/>
              <a:pathLst>
                <a:path w="1022" h="876" extrusionOk="0">
                  <a:moveTo>
                    <a:pt x="455" y="0"/>
                  </a:moveTo>
                  <a:cubicBezTo>
                    <a:pt x="451" y="0"/>
                    <a:pt x="446" y="0"/>
                    <a:pt x="441" y="0"/>
                  </a:cubicBezTo>
                  <a:cubicBezTo>
                    <a:pt x="191" y="0"/>
                    <a:pt x="0" y="191"/>
                    <a:pt x="0" y="441"/>
                  </a:cubicBezTo>
                  <a:cubicBezTo>
                    <a:pt x="8" y="704"/>
                    <a:pt x="219" y="876"/>
                    <a:pt x="439" y="876"/>
                  </a:cubicBezTo>
                  <a:cubicBezTo>
                    <a:pt x="548" y="876"/>
                    <a:pt x="660" y="833"/>
                    <a:pt x="751" y="739"/>
                  </a:cubicBezTo>
                  <a:cubicBezTo>
                    <a:pt x="1021" y="468"/>
                    <a:pt x="839" y="0"/>
                    <a:pt x="4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" name="Google Shape;833;p34"/>
          <p:cNvGrpSpPr/>
          <p:nvPr/>
        </p:nvGrpSpPr>
        <p:grpSpPr>
          <a:xfrm>
            <a:off x="4393025" y="4283082"/>
            <a:ext cx="292429" cy="403308"/>
            <a:chOff x="5605250" y="1168900"/>
            <a:chExt cx="208075" cy="286950"/>
          </a:xfrm>
        </p:grpSpPr>
        <p:sp>
          <p:nvSpPr>
            <p:cNvPr id="834" name="Google Shape;834;p34"/>
            <p:cNvSpPr/>
            <p:nvPr/>
          </p:nvSpPr>
          <p:spPr>
            <a:xfrm>
              <a:off x="5605250" y="1168900"/>
              <a:ext cx="208075" cy="208375"/>
            </a:xfrm>
            <a:custGeom>
              <a:avLst/>
              <a:gdLst/>
              <a:ahLst/>
              <a:cxnLst/>
              <a:rect l="l" t="t" r="r" b="b"/>
              <a:pathLst>
                <a:path w="8323" h="8335" extrusionOk="0">
                  <a:moveTo>
                    <a:pt x="4156" y="0"/>
                  </a:moveTo>
                  <a:cubicBezTo>
                    <a:pt x="1858" y="0"/>
                    <a:pt x="0" y="1870"/>
                    <a:pt x="0" y="4167"/>
                  </a:cubicBezTo>
                  <a:cubicBezTo>
                    <a:pt x="0" y="6465"/>
                    <a:pt x="1858" y="8335"/>
                    <a:pt x="4156" y="8335"/>
                  </a:cubicBezTo>
                  <a:cubicBezTo>
                    <a:pt x="6465" y="8335"/>
                    <a:pt x="8323" y="6465"/>
                    <a:pt x="8323" y="4167"/>
                  </a:cubicBezTo>
                  <a:cubicBezTo>
                    <a:pt x="8323" y="1870"/>
                    <a:pt x="6465" y="0"/>
                    <a:pt x="41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4"/>
            <p:cNvSpPr/>
            <p:nvPr/>
          </p:nvSpPr>
          <p:spPr>
            <a:xfrm>
              <a:off x="5709125" y="1168900"/>
              <a:ext cx="104200" cy="208375"/>
            </a:xfrm>
            <a:custGeom>
              <a:avLst/>
              <a:gdLst/>
              <a:ahLst/>
              <a:cxnLst/>
              <a:rect l="l" t="t" r="r" b="b"/>
              <a:pathLst>
                <a:path w="4168" h="8335" extrusionOk="0">
                  <a:moveTo>
                    <a:pt x="1" y="0"/>
                  </a:moveTo>
                  <a:lnTo>
                    <a:pt x="1" y="8335"/>
                  </a:lnTo>
                  <a:cubicBezTo>
                    <a:pt x="2310" y="8335"/>
                    <a:pt x="4168" y="6465"/>
                    <a:pt x="4168" y="4167"/>
                  </a:cubicBezTo>
                  <a:cubicBezTo>
                    <a:pt x="4168" y="1870"/>
                    <a:pt x="2310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4"/>
            <p:cNvSpPr/>
            <p:nvPr/>
          </p:nvSpPr>
          <p:spPr>
            <a:xfrm>
              <a:off x="5699600" y="1259300"/>
              <a:ext cx="19375" cy="196550"/>
            </a:xfrm>
            <a:custGeom>
              <a:avLst/>
              <a:gdLst/>
              <a:ahLst/>
              <a:cxnLst/>
              <a:rect l="l" t="t" r="r" b="b"/>
              <a:pathLst>
                <a:path w="775" h="7862" extrusionOk="0">
                  <a:moveTo>
                    <a:pt x="388" y="1"/>
                  </a:moveTo>
                  <a:cubicBezTo>
                    <a:pt x="194" y="1"/>
                    <a:pt x="1" y="129"/>
                    <a:pt x="1" y="385"/>
                  </a:cubicBezTo>
                  <a:lnTo>
                    <a:pt x="1" y="7469"/>
                  </a:lnTo>
                  <a:cubicBezTo>
                    <a:pt x="1" y="7695"/>
                    <a:pt x="167" y="7862"/>
                    <a:pt x="394" y="7862"/>
                  </a:cubicBezTo>
                  <a:cubicBezTo>
                    <a:pt x="608" y="7862"/>
                    <a:pt x="775" y="7695"/>
                    <a:pt x="775" y="7469"/>
                  </a:cubicBezTo>
                  <a:lnTo>
                    <a:pt x="775" y="385"/>
                  </a:lnTo>
                  <a:cubicBezTo>
                    <a:pt x="775" y="129"/>
                    <a:pt x="581" y="1"/>
                    <a:pt x="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4"/>
            <p:cNvSpPr/>
            <p:nvPr/>
          </p:nvSpPr>
          <p:spPr>
            <a:xfrm>
              <a:off x="5665375" y="1310575"/>
              <a:ext cx="43775" cy="36050"/>
            </a:xfrm>
            <a:custGeom>
              <a:avLst/>
              <a:gdLst/>
              <a:ahLst/>
              <a:cxnLst/>
              <a:rect l="l" t="t" r="r" b="b"/>
              <a:pathLst>
                <a:path w="1751" h="1442" extrusionOk="0">
                  <a:moveTo>
                    <a:pt x="0" y="1"/>
                  </a:moveTo>
                  <a:lnTo>
                    <a:pt x="1751" y="1441"/>
                  </a:lnTo>
                </a:path>
              </a:pathLst>
            </a:custGeom>
            <a:solidFill>
              <a:srgbClr val="D1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4"/>
            <p:cNvSpPr/>
            <p:nvPr/>
          </p:nvSpPr>
          <p:spPr>
            <a:xfrm>
              <a:off x="5651075" y="1300725"/>
              <a:ext cx="69100" cy="55725"/>
            </a:xfrm>
            <a:custGeom>
              <a:avLst/>
              <a:gdLst/>
              <a:ahLst/>
              <a:cxnLst/>
              <a:rect l="l" t="t" r="r" b="b"/>
              <a:pathLst>
                <a:path w="2764" h="2229" extrusionOk="0">
                  <a:moveTo>
                    <a:pt x="571" y="0"/>
                  </a:moveTo>
                  <a:cubicBezTo>
                    <a:pt x="251" y="0"/>
                    <a:pt x="0" y="439"/>
                    <a:pt x="322" y="704"/>
                  </a:cubicBezTo>
                  <a:lnTo>
                    <a:pt x="2085" y="2145"/>
                  </a:lnTo>
                  <a:cubicBezTo>
                    <a:pt x="2156" y="2204"/>
                    <a:pt x="2239" y="2228"/>
                    <a:pt x="2335" y="2228"/>
                  </a:cubicBezTo>
                  <a:cubicBezTo>
                    <a:pt x="2442" y="2228"/>
                    <a:pt x="2561" y="2181"/>
                    <a:pt x="2632" y="2085"/>
                  </a:cubicBezTo>
                  <a:cubicBezTo>
                    <a:pt x="2763" y="1919"/>
                    <a:pt x="2739" y="1681"/>
                    <a:pt x="2573" y="1538"/>
                  </a:cubicBezTo>
                  <a:lnTo>
                    <a:pt x="822" y="97"/>
                  </a:lnTo>
                  <a:cubicBezTo>
                    <a:pt x="740" y="29"/>
                    <a:pt x="653" y="0"/>
                    <a:pt x="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4"/>
            <p:cNvSpPr/>
            <p:nvPr/>
          </p:nvSpPr>
          <p:spPr>
            <a:xfrm>
              <a:off x="5709125" y="1289150"/>
              <a:ext cx="31275" cy="29775"/>
            </a:xfrm>
            <a:custGeom>
              <a:avLst/>
              <a:gdLst/>
              <a:ahLst/>
              <a:cxnLst/>
              <a:rect l="l" t="t" r="r" b="b"/>
              <a:pathLst>
                <a:path w="1251" h="1191" extrusionOk="0">
                  <a:moveTo>
                    <a:pt x="1" y="1191"/>
                  </a:moveTo>
                  <a:lnTo>
                    <a:pt x="1251" y="0"/>
                  </a:lnTo>
                </a:path>
              </a:pathLst>
            </a:custGeom>
            <a:solidFill>
              <a:srgbClr val="D1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4"/>
            <p:cNvSpPr/>
            <p:nvPr/>
          </p:nvSpPr>
          <p:spPr>
            <a:xfrm>
              <a:off x="5696025" y="1279325"/>
              <a:ext cx="58350" cy="49425"/>
            </a:xfrm>
            <a:custGeom>
              <a:avLst/>
              <a:gdLst/>
              <a:ahLst/>
              <a:cxnLst/>
              <a:rect l="l" t="t" r="r" b="b"/>
              <a:pathLst>
                <a:path w="2334" h="1977" extrusionOk="0">
                  <a:moveTo>
                    <a:pt x="1773" y="0"/>
                  </a:moveTo>
                  <a:cubicBezTo>
                    <a:pt x="1683" y="0"/>
                    <a:pt x="1588" y="35"/>
                    <a:pt x="1501" y="120"/>
                  </a:cubicBezTo>
                  <a:lnTo>
                    <a:pt x="263" y="1310"/>
                  </a:lnTo>
                  <a:cubicBezTo>
                    <a:pt x="1" y="1548"/>
                    <a:pt x="179" y="1977"/>
                    <a:pt x="537" y="1977"/>
                  </a:cubicBezTo>
                  <a:cubicBezTo>
                    <a:pt x="632" y="1977"/>
                    <a:pt x="727" y="1941"/>
                    <a:pt x="799" y="1870"/>
                  </a:cubicBezTo>
                  <a:lnTo>
                    <a:pt x="2049" y="679"/>
                  </a:lnTo>
                  <a:cubicBezTo>
                    <a:pt x="2334" y="403"/>
                    <a:pt x="2079" y="0"/>
                    <a:pt x="17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1" name="Google Shape;841;p34"/>
          <p:cNvGrpSpPr/>
          <p:nvPr/>
        </p:nvGrpSpPr>
        <p:grpSpPr>
          <a:xfrm>
            <a:off x="4654563" y="4103504"/>
            <a:ext cx="314943" cy="582910"/>
            <a:chOff x="6691700" y="1068275"/>
            <a:chExt cx="221775" cy="410500"/>
          </a:xfrm>
        </p:grpSpPr>
        <p:sp>
          <p:nvSpPr>
            <p:cNvPr id="842" name="Google Shape;842;p34"/>
            <p:cNvSpPr/>
            <p:nvPr/>
          </p:nvSpPr>
          <p:spPr>
            <a:xfrm>
              <a:off x="6691700" y="1068275"/>
              <a:ext cx="221775" cy="317325"/>
            </a:xfrm>
            <a:custGeom>
              <a:avLst/>
              <a:gdLst/>
              <a:ahLst/>
              <a:cxnLst/>
              <a:rect l="l" t="t" r="r" b="b"/>
              <a:pathLst>
                <a:path w="8871" h="12693" extrusionOk="0">
                  <a:moveTo>
                    <a:pt x="4429" y="1"/>
                  </a:moveTo>
                  <a:cubicBezTo>
                    <a:pt x="3810" y="1"/>
                    <a:pt x="0" y="3430"/>
                    <a:pt x="0" y="7657"/>
                  </a:cubicBezTo>
                  <a:cubicBezTo>
                    <a:pt x="0" y="11883"/>
                    <a:pt x="3715" y="12693"/>
                    <a:pt x="4429" y="12693"/>
                  </a:cubicBezTo>
                  <a:cubicBezTo>
                    <a:pt x="5144" y="12693"/>
                    <a:pt x="8870" y="11883"/>
                    <a:pt x="8870" y="7657"/>
                  </a:cubicBezTo>
                  <a:cubicBezTo>
                    <a:pt x="8870" y="3430"/>
                    <a:pt x="5060" y="1"/>
                    <a:pt x="44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4"/>
            <p:cNvSpPr/>
            <p:nvPr/>
          </p:nvSpPr>
          <p:spPr>
            <a:xfrm>
              <a:off x="6802425" y="1068275"/>
              <a:ext cx="111050" cy="317325"/>
            </a:xfrm>
            <a:custGeom>
              <a:avLst/>
              <a:gdLst/>
              <a:ahLst/>
              <a:cxnLst/>
              <a:rect l="l" t="t" r="r" b="b"/>
              <a:pathLst>
                <a:path w="4442" h="12693" extrusionOk="0">
                  <a:moveTo>
                    <a:pt x="0" y="1"/>
                  </a:moveTo>
                  <a:lnTo>
                    <a:pt x="0" y="12693"/>
                  </a:lnTo>
                  <a:cubicBezTo>
                    <a:pt x="727" y="12693"/>
                    <a:pt x="4441" y="11883"/>
                    <a:pt x="4441" y="7657"/>
                  </a:cubicBezTo>
                  <a:cubicBezTo>
                    <a:pt x="4441" y="3430"/>
                    <a:pt x="631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4"/>
            <p:cNvSpPr/>
            <p:nvPr/>
          </p:nvSpPr>
          <p:spPr>
            <a:xfrm>
              <a:off x="6792600" y="1285875"/>
              <a:ext cx="19675" cy="192900"/>
            </a:xfrm>
            <a:custGeom>
              <a:avLst/>
              <a:gdLst/>
              <a:ahLst/>
              <a:cxnLst/>
              <a:rect l="l" t="t" r="r" b="b"/>
              <a:pathLst>
                <a:path w="787" h="7716" extrusionOk="0">
                  <a:moveTo>
                    <a:pt x="393" y="0"/>
                  </a:moveTo>
                  <a:cubicBezTo>
                    <a:pt x="197" y="0"/>
                    <a:pt x="0" y="131"/>
                    <a:pt x="0" y="393"/>
                  </a:cubicBezTo>
                  <a:lnTo>
                    <a:pt x="0" y="7323"/>
                  </a:lnTo>
                  <a:cubicBezTo>
                    <a:pt x="0" y="7537"/>
                    <a:pt x="179" y="7716"/>
                    <a:pt x="393" y="7716"/>
                  </a:cubicBezTo>
                  <a:cubicBezTo>
                    <a:pt x="608" y="7716"/>
                    <a:pt x="786" y="7537"/>
                    <a:pt x="786" y="7323"/>
                  </a:cubicBezTo>
                  <a:lnTo>
                    <a:pt x="786" y="393"/>
                  </a:lnTo>
                  <a:cubicBezTo>
                    <a:pt x="786" y="131"/>
                    <a:pt x="590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4"/>
            <p:cNvSpPr/>
            <p:nvPr/>
          </p:nvSpPr>
          <p:spPr>
            <a:xfrm>
              <a:off x="6759550" y="1295700"/>
              <a:ext cx="42900" cy="48825"/>
            </a:xfrm>
            <a:custGeom>
              <a:avLst/>
              <a:gdLst/>
              <a:ahLst/>
              <a:cxnLst/>
              <a:rect l="l" t="t" r="r" b="b"/>
              <a:pathLst>
                <a:path w="1716" h="1953" extrusionOk="0">
                  <a:moveTo>
                    <a:pt x="1" y="0"/>
                  </a:moveTo>
                  <a:lnTo>
                    <a:pt x="1715" y="1953"/>
                  </a:lnTo>
                </a:path>
              </a:pathLst>
            </a:custGeom>
            <a:solidFill>
              <a:srgbClr val="D1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4"/>
            <p:cNvSpPr/>
            <p:nvPr/>
          </p:nvSpPr>
          <p:spPr>
            <a:xfrm>
              <a:off x="6744850" y="1285400"/>
              <a:ext cx="70600" cy="69000"/>
            </a:xfrm>
            <a:custGeom>
              <a:avLst/>
              <a:gdLst/>
              <a:ahLst/>
              <a:cxnLst/>
              <a:rect l="l" t="t" r="r" b="b"/>
              <a:pathLst>
                <a:path w="2824" h="2760" extrusionOk="0">
                  <a:moveTo>
                    <a:pt x="571" y="1"/>
                  </a:moveTo>
                  <a:cubicBezTo>
                    <a:pt x="271" y="1"/>
                    <a:pt x="0" y="383"/>
                    <a:pt x="291" y="674"/>
                  </a:cubicBezTo>
                  <a:lnTo>
                    <a:pt x="2006" y="2627"/>
                  </a:lnTo>
                  <a:cubicBezTo>
                    <a:pt x="2071" y="2703"/>
                    <a:pt x="2166" y="2759"/>
                    <a:pt x="2273" y="2759"/>
                  </a:cubicBezTo>
                  <a:cubicBezTo>
                    <a:pt x="2283" y="2759"/>
                    <a:pt x="2293" y="2759"/>
                    <a:pt x="2303" y="2758"/>
                  </a:cubicBezTo>
                  <a:cubicBezTo>
                    <a:pt x="2308" y="2758"/>
                    <a:pt x="2313" y="2758"/>
                    <a:pt x="2318" y="2758"/>
                  </a:cubicBezTo>
                  <a:cubicBezTo>
                    <a:pt x="2642" y="2758"/>
                    <a:pt x="2824" y="2361"/>
                    <a:pt x="2601" y="2115"/>
                  </a:cubicBezTo>
                  <a:lnTo>
                    <a:pt x="875" y="162"/>
                  </a:lnTo>
                  <a:cubicBezTo>
                    <a:pt x="785" y="48"/>
                    <a:pt x="676" y="1"/>
                    <a:pt x="5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4"/>
            <p:cNvSpPr/>
            <p:nvPr/>
          </p:nvSpPr>
          <p:spPr>
            <a:xfrm>
              <a:off x="6802425" y="1295700"/>
              <a:ext cx="43175" cy="48825"/>
            </a:xfrm>
            <a:custGeom>
              <a:avLst/>
              <a:gdLst/>
              <a:ahLst/>
              <a:cxnLst/>
              <a:rect l="l" t="t" r="r" b="b"/>
              <a:pathLst>
                <a:path w="1727" h="1953" extrusionOk="0">
                  <a:moveTo>
                    <a:pt x="1727" y="0"/>
                  </a:moveTo>
                  <a:lnTo>
                    <a:pt x="0" y="1953"/>
                  </a:lnTo>
                </a:path>
              </a:pathLst>
            </a:custGeom>
            <a:solidFill>
              <a:srgbClr val="D1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4"/>
            <p:cNvSpPr/>
            <p:nvPr/>
          </p:nvSpPr>
          <p:spPr>
            <a:xfrm>
              <a:off x="6789325" y="1285400"/>
              <a:ext cx="70700" cy="69000"/>
            </a:xfrm>
            <a:custGeom>
              <a:avLst/>
              <a:gdLst/>
              <a:ahLst/>
              <a:cxnLst/>
              <a:rect l="l" t="t" r="r" b="b"/>
              <a:pathLst>
                <a:path w="2828" h="2760" extrusionOk="0">
                  <a:moveTo>
                    <a:pt x="2252" y="1"/>
                  </a:moveTo>
                  <a:cubicBezTo>
                    <a:pt x="2147" y="1"/>
                    <a:pt x="2040" y="48"/>
                    <a:pt x="1953" y="162"/>
                  </a:cubicBezTo>
                  <a:lnTo>
                    <a:pt x="227" y="2115"/>
                  </a:lnTo>
                  <a:cubicBezTo>
                    <a:pt x="0" y="2365"/>
                    <a:pt x="191" y="2758"/>
                    <a:pt x="524" y="2758"/>
                  </a:cubicBezTo>
                  <a:cubicBezTo>
                    <a:pt x="535" y="2759"/>
                    <a:pt x="545" y="2759"/>
                    <a:pt x="555" y="2759"/>
                  </a:cubicBezTo>
                  <a:cubicBezTo>
                    <a:pt x="662" y="2759"/>
                    <a:pt x="757" y="2703"/>
                    <a:pt x="822" y="2627"/>
                  </a:cubicBezTo>
                  <a:lnTo>
                    <a:pt x="2536" y="674"/>
                  </a:lnTo>
                  <a:cubicBezTo>
                    <a:pt x="2827" y="383"/>
                    <a:pt x="2550" y="1"/>
                    <a:pt x="2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16896809"/>
      </p:ext>
    </p:extLst>
  </p:cSld>
  <p:clrMapOvr>
    <a:masterClrMapping/>
  </p:clrMapOvr>
</p:sld>
</file>

<file path=ppt/theme/theme1.xml><?xml version="1.0" encoding="utf-8"?>
<a:theme xmlns:a="http://schemas.openxmlformats.org/drawingml/2006/main" name="Traditionelle Deutsche Architektur by Slidesgo">
  <a:themeElements>
    <a:clrScheme name="Simple Light">
      <a:dk1>
        <a:srgbClr val="302320"/>
      </a:dk1>
      <a:lt1>
        <a:srgbClr val="FFFFFF"/>
      </a:lt1>
      <a:dk2>
        <a:srgbClr val="2E2345"/>
      </a:dk2>
      <a:lt2>
        <a:srgbClr val="EBE3CF"/>
      </a:lt2>
      <a:accent1>
        <a:srgbClr val="2E2345"/>
      </a:accent1>
      <a:accent2>
        <a:srgbClr val="524D60"/>
      </a:accent2>
      <a:accent3>
        <a:srgbClr val="A57569"/>
      </a:accent3>
      <a:accent4>
        <a:srgbClr val="D19B75"/>
      </a:accent4>
      <a:accent5>
        <a:srgbClr val="E4DBC4"/>
      </a:accent5>
      <a:accent6>
        <a:srgbClr val="F5F2EC"/>
      </a:accent6>
      <a:hlink>
        <a:srgbClr val="D19B7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578</Words>
  <Application>Microsoft Macintosh PowerPoint</Application>
  <PresentationFormat>On-screen Show (16:9)</PresentationFormat>
  <Paragraphs>90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Bebas Neue</vt:lpstr>
      <vt:lpstr>Bitter</vt:lpstr>
      <vt:lpstr>ACADEMY ENGRAVED LET PLAIN:1.0</vt:lpstr>
      <vt:lpstr>Inika</vt:lpstr>
      <vt:lpstr>Arial</vt:lpstr>
      <vt:lpstr>Proxima Nova</vt:lpstr>
      <vt:lpstr>Helvetica</vt:lpstr>
      <vt:lpstr>Nunito</vt:lpstr>
      <vt:lpstr>Bitter Medium</vt:lpstr>
      <vt:lpstr>Proxima Nova Semibold</vt:lpstr>
      <vt:lpstr>Traditionelle Deutsche Architektur by Slidesgo</vt:lpstr>
      <vt:lpstr>Slidesgo Final Pages</vt:lpstr>
      <vt:lpstr>Nebula NEST</vt:lpstr>
      <vt:lpstr>Project summary  Project Title:  Nebula Nest  Project Description:  Connecting Dreams, Building Homes:  Your Journey to Buy or Sell Starts with Nebula Nest.  Our Team: Hemalatha Carolin Palaparthi (Chief Programmer and Designer) Sai Pranith Patibandla (Developer &amp; Tester) </vt:lpstr>
      <vt:lpstr>TABLE OF CONTENTS</vt:lpstr>
      <vt:lpstr>PROBLEM STATEMENT</vt:lpstr>
      <vt:lpstr>Problem statement</vt:lpstr>
      <vt:lpstr>–Warren Buffett </vt:lpstr>
      <vt:lpstr>SOLUTION</vt:lpstr>
      <vt:lpstr>SOLUTION</vt:lpstr>
      <vt:lpstr>KEY FEATURES</vt:lpstr>
      <vt:lpstr>KEY FEATURES</vt:lpstr>
      <vt:lpstr>KEY FEATURES</vt:lpstr>
      <vt:lpstr>UML DIAGRAM</vt:lpstr>
      <vt:lpstr>PowerPoint Presentation</vt:lpstr>
      <vt:lpstr>CODING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TESTING</vt:lpstr>
      <vt:lpstr>TESTING</vt:lpstr>
      <vt:lpstr>REVIEW – KANBAN METHODOLOGY</vt:lpstr>
      <vt:lpstr>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Nebula NEST</dc:title>
  <cp:lastModifiedBy>Sai Pranith Patibandla</cp:lastModifiedBy>
  <cp:revision>3</cp:revision>
  <dcterms:modified xsi:type="dcterms:W3CDTF">2023-12-11T03:39:15Z</dcterms:modified>
</cp:coreProperties>
</file>